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66"/>
  </p:notesMasterIdLst>
  <p:sldIdLst>
    <p:sldId id="256" r:id="rId3"/>
    <p:sldId id="301" r:id="rId4"/>
    <p:sldId id="302" r:id="rId5"/>
    <p:sldId id="303" r:id="rId6"/>
    <p:sldId id="320" r:id="rId7"/>
    <p:sldId id="269" r:id="rId8"/>
    <p:sldId id="271" r:id="rId9"/>
    <p:sldId id="326" r:id="rId10"/>
    <p:sldId id="287" r:id="rId11"/>
    <p:sldId id="258" r:id="rId12"/>
    <p:sldId id="259" r:id="rId13"/>
    <p:sldId id="261" r:id="rId14"/>
    <p:sldId id="262" r:id="rId15"/>
    <p:sldId id="290" r:id="rId16"/>
    <p:sldId id="263" r:id="rId17"/>
    <p:sldId id="264" r:id="rId18"/>
    <p:sldId id="260" r:id="rId19"/>
    <p:sldId id="273" r:id="rId20"/>
    <p:sldId id="288" r:id="rId21"/>
    <p:sldId id="289" r:id="rId22"/>
    <p:sldId id="274" r:id="rId23"/>
    <p:sldId id="275" r:id="rId24"/>
    <p:sldId id="277" r:id="rId25"/>
    <p:sldId id="321" r:id="rId26"/>
    <p:sldId id="291" r:id="rId27"/>
    <p:sldId id="313" r:id="rId28"/>
    <p:sldId id="314" r:id="rId29"/>
    <p:sldId id="327" r:id="rId30"/>
    <p:sldId id="307" r:id="rId31"/>
    <p:sldId id="283" r:id="rId32"/>
    <p:sldId id="284" r:id="rId33"/>
    <p:sldId id="285" r:id="rId34"/>
    <p:sldId id="286" r:id="rId35"/>
    <p:sldId id="292" r:id="rId36"/>
    <p:sldId id="293" r:id="rId37"/>
    <p:sldId id="294" r:id="rId38"/>
    <p:sldId id="295" r:id="rId39"/>
    <p:sldId id="272" r:id="rId40"/>
    <p:sldId id="296" r:id="rId41"/>
    <p:sldId id="310" r:id="rId42"/>
    <p:sldId id="322" r:id="rId43"/>
    <p:sldId id="309" r:id="rId44"/>
    <p:sldId id="282" r:id="rId45"/>
    <p:sldId id="297" r:id="rId46"/>
    <p:sldId id="315" r:id="rId47"/>
    <p:sldId id="316" r:id="rId48"/>
    <p:sldId id="311" r:id="rId49"/>
    <p:sldId id="305" r:id="rId50"/>
    <p:sldId id="329" r:id="rId51"/>
    <p:sldId id="298" r:id="rId52"/>
    <p:sldId id="317" r:id="rId53"/>
    <p:sldId id="324" r:id="rId54"/>
    <p:sldId id="325" r:id="rId55"/>
    <p:sldId id="276" r:id="rId56"/>
    <p:sldId id="278" r:id="rId57"/>
    <p:sldId id="299" r:id="rId58"/>
    <p:sldId id="328" r:id="rId59"/>
    <p:sldId id="323" r:id="rId60"/>
    <p:sldId id="304" r:id="rId61"/>
    <p:sldId id="306" r:id="rId62"/>
    <p:sldId id="318" r:id="rId63"/>
    <p:sldId id="319" r:id="rId64"/>
    <p:sldId id="330" r:id="rId6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ustomXml" Target="../customXml/item2.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F141A-0ACE-4EC0-A33B-59AC521C3B34}" type="datetimeFigureOut">
              <a:rPr lang="fr-FR" smtClean="0"/>
              <a:t>25/03/2024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16D30-14D0-443C-952A-0D95082CB7B9}" type="slidenum">
              <a:rPr lang="fr-FR" smtClean="0"/>
              <a:t>‹N°›</a:t>
            </a:fld>
            <a:endParaRPr lang="fr-FR"/>
          </a:p>
        </p:txBody>
      </p:sp>
    </p:spTree>
    <p:extLst>
      <p:ext uri="{BB962C8B-B14F-4D97-AF65-F5344CB8AC3E}">
        <p14:creationId xmlns:p14="http://schemas.microsoft.com/office/powerpoint/2010/main" val="220164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a:extLst>
              <a:ext uri="{FF2B5EF4-FFF2-40B4-BE49-F238E27FC236}">
                <a16:creationId xmlns:a16="http://schemas.microsoft.com/office/drawing/2014/main" id="{A4E6C13A-9777-4A8A-AA48-B3043FD1FF9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Dr. Bassam Kurdy</a:t>
            </a:r>
          </a:p>
        </p:txBody>
      </p:sp>
      <p:sp>
        <p:nvSpPr>
          <p:cNvPr id="62467" name="Rectangle 7">
            <a:extLst>
              <a:ext uri="{FF2B5EF4-FFF2-40B4-BE49-F238E27FC236}">
                <a16:creationId xmlns:a16="http://schemas.microsoft.com/office/drawing/2014/main" id="{5F7F9072-6C8C-4B59-8730-8D39D0F225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1FB25BA-48E4-4258-9D1C-6FCC93476CAA}" type="slidenum">
              <a:rPr kumimoji="0" lang="ar-SA"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2468" name="Rectangle 2">
            <a:extLst>
              <a:ext uri="{FF2B5EF4-FFF2-40B4-BE49-F238E27FC236}">
                <a16:creationId xmlns:a16="http://schemas.microsoft.com/office/drawing/2014/main" id="{69DA317D-2F14-4E26-B7E7-F2D5365DBD13}"/>
              </a:ext>
            </a:extLst>
          </p:cNvPr>
          <p:cNvSpPr>
            <a:spLocks noGrp="1" noRot="1" noChangeAspect="1" noChangeArrowheads="1" noTextEdit="1"/>
          </p:cNvSpPr>
          <p:nvPr>
            <p:ph type="sldImg"/>
          </p:nvPr>
        </p:nvSpPr>
        <p:spPr>
          <a:ln/>
        </p:spPr>
      </p:sp>
      <p:sp>
        <p:nvSpPr>
          <p:cNvPr id="62469" name="Rectangle 3">
            <a:extLst>
              <a:ext uri="{FF2B5EF4-FFF2-40B4-BE49-F238E27FC236}">
                <a16:creationId xmlns:a16="http://schemas.microsoft.com/office/drawing/2014/main" id="{3BE2DFBC-974C-4AE5-849D-E7563B3A6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B59D8CD-6B25-4904-B348-0B434983F5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F247CC-8370-4A47-98A1-F5AD46A7DED1}" type="slidenum">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0659" name="Rectangle 2">
            <a:extLst>
              <a:ext uri="{FF2B5EF4-FFF2-40B4-BE49-F238E27FC236}">
                <a16:creationId xmlns:a16="http://schemas.microsoft.com/office/drawing/2014/main" id="{75564D2C-2931-435A-8B46-C017904D308F}"/>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538B5403-08F4-4673-81F1-8325145017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B59D8CD-6B25-4904-B348-0B434983F5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F247CC-8370-4A47-98A1-F5AD46A7DED1}" type="slidenum">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0659" name="Rectangle 2">
            <a:extLst>
              <a:ext uri="{FF2B5EF4-FFF2-40B4-BE49-F238E27FC236}">
                <a16:creationId xmlns:a16="http://schemas.microsoft.com/office/drawing/2014/main" id="{75564D2C-2931-435A-8B46-C017904D308F}"/>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538B5403-08F4-4673-81F1-8325145017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fr-FR"/>
          </a:p>
        </p:txBody>
      </p:sp>
    </p:spTree>
    <p:extLst>
      <p:ext uri="{BB962C8B-B14F-4D97-AF65-F5344CB8AC3E}">
        <p14:creationId xmlns:p14="http://schemas.microsoft.com/office/powerpoint/2010/main" val="379254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a:extLst>
              <a:ext uri="{FF2B5EF4-FFF2-40B4-BE49-F238E27FC236}">
                <a16:creationId xmlns:a16="http://schemas.microsoft.com/office/drawing/2014/main" id="{DDEAC033-0B34-43BF-8FD6-160093B3CFC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Dr. Bassam Kurdy</a:t>
            </a:r>
          </a:p>
        </p:txBody>
      </p:sp>
      <p:sp>
        <p:nvSpPr>
          <p:cNvPr id="63491" name="Rectangle 7">
            <a:extLst>
              <a:ext uri="{FF2B5EF4-FFF2-40B4-BE49-F238E27FC236}">
                <a16:creationId xmlns:a16="http://schemas.microsoft.com/office/drawing/2014/main" id="{7EB40B80-374F-4F1D-AE64-30BE6DB25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26EF05-0DD0-40D6-BAC6-5EB1B4B4BB98}" type="slidenum">
              <a:rPr kumimoji="0" lang="ar-SA"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492" name="Rectangle 2">
            <a:extLst>
              <a:ext uri="{FF2B5EF4-FFF2-40B4-BE49-F238E27FC236}">
                <a16:creationId xmlns:a16="http://schemas.microsoft.com/office/drawing/2014/main" id="{A0753FE1-CAEB-43BC-96F6-74714C01D1EB}"/>
              </a:ext>
            </a:extLst>
          </p:cNvPr>
          <p:cNvSpPr>
            <a:spLocks noGrp="1" noRot="1" noChangeAspect="1" noChangeArrowheads="1" noTextEdit="1"/>
          </p:cNvSpPr>
          <p:nvPr>
            <p:ph type="sldImg"/>
          </p:nvPr>
        </p:nvSpPr>
        <p:spPr>
          <a:ln/>
        </p:spPr>
      </p:sp>
      <p:sp>
        <p:nvSpPr>
          <p:cNvPr id="63493" name="Rectangle 3">
            <a:extLst>
              <a:ext uri="{FF2B5EF4-FFF2-40B4-BE49-F238E27FC236}">
                <a16:creationId xmlns:a16="http://schemas.microsoft.com/office/drawing/2014/main" id="{65452029-038E-4B6A-9CDE-9621EBE96D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dirty="0"/>
              <a:t>Arborization </a:t>
            </a:r>
            <a:r>
              <a:rPr lang="ar-AE" altLang="fr-FR" dirty="0"/>
              <a:t>تشجر   </a:t>
            </a:r>
            <a:r>
              <a:rPr lang="en-US" altLang="fr-FR" dirty="0"/>
              <a:t>    Synapses </a:t>
            </a:r>
            <a:r>
              <a:rPr lang="ar-AE" altLang="fr-FR" dirty="0"/>
              <a:t>نقطة الالتقاء العصبي</a:t>
            </a:r>
            <a:r>
              <a:rPr lang="en-US" altLang="fr-FR" dirty="0"/>
              <a:t>    Soma </a:t>
            </a:r>
            <a:r>
              <a:rPr lang="ar-AE" altLang="fr-FR" dirty="0"/>
              <a:t>جسد-جسم</a:t>
            </a:r>
            <a:r>
              <a:rPr lang="en-US" altLang="fr-FR" dirty="0"/>
              <a:t>   Dendrite </a:t>
            </a:r>
            <a:r>
              <a:rPr lang="ar-AE" altLang="fr-FR" dirty="0"/>
              <a:t>تفرعات الخلية العصبية</a:t>
            </a:r>
            <a:endParaRPr lang="en-US" alt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a:extLst>
              <a:ext uri="{FF2B5EF4-FFF2-40B4-BE49-F238E27FC236}">
                <a16:creationId xmlns:a16="http://schemas.microsoft.com/office/drawing/2014/main" id="{DDEAC033-0B34-43BF-8FD6-160093B3CFC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Dr. Bassam Kurdy</a:t>
            </a:r>
          </a:p>
        </p:txBody>
      </p:sp>
      <p:sp>
        <p:nvSpPr>
          <p:cNvPr id="63491" name="Rectangle 7">
            <a:extLst>
              <a:ext uri="{FF2B5EF4-FFF2-40B4-BE49-F238E27FC236}">
                <a16:creationId xmlns:a16="http://schemas.microsoft.com/office/drawing/2014/main" id="{7EB40B80-374F-4F1D-AE64-30BE6DB25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26EF05-0DD0-40D6-BAC6-5EB1B4B4BB98}" type="slidenum">
              <a:rPr kumimoji="0" lang="ar-SA"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492" name="Rectangle 2">
            <a:extLst>
              <a:ext uri="{FF2B5EF4-FFF2-40B4-BE49-F238E27FC236}">
                <a16:creationId xmlns:a16="http://schemas.microsoft.com/office/drawing/2014/main" id="{A0753FE1-CAEB-43BC-96F6-74714C01D1EB}"/>
              </a:ext>
            </a:extLst>
          </p:cNvPr>
          <p:cNvSpPr>
            <a:spLocks noGrp="1" noRot="1" noChangeAspect="1" noChangeArrowheads="1" noTextEdit="1"/>
          </p:cNvSpPr>
          <p:nvPr>
            <p:ph type="sldImg"/>
          </p:nvPr>
        </p:nvSpPr>
        <p:spPr>
          <a:ln/>
        </p:spPr>
      </p:sp>
      <p:sp>
        <p:nvSpPr>
          <p:cNvPr id="63493" name="Rectangle 3">
            <a:extLst>
              <a:ext uri="{FF2B5EF4-FFF2-40B4-BE49-F238E27FC236}">
                <a16:creationId xmlns:a16="http://schemas.microsoft.com/office/drawing/2014/main" id="{65452029-038E-4B6A-9CDE-9621EBE96D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t>Arborization </a:t>
            </a:r>
            <a:r>
              <a:rPr lang="ar-AE" altLang="fr-FR"/>
              <a:t>تشجر   </a:t>
            </a:r>
            <a:r>
              <a:rPr lang="en-US" altLang="fr-FR"/>
              <a:t>    Synapses </a:t>
            </a:r>
            <a:r>
              <a:rPr lang="ar-AE" altLang="fr-FR"/>
              <a:t>نقطة الالتقاء العصبي</a:t>
            </a:r>
            <a:r>
              <a:rPr lang="en-US" altLang="fr-FR"/>
              <a:t>    Soma </a:t>
            </a:r>
            <a:r>
              <a:rPr lang="ar-AE" altLang="fr-FR"/>
              <a:t>جسد-جسم</a:t>
            </a:r>
            <a:r>
              <a:rPr lang="en-US" altLang="fr-FR"/>
              <a:t>   Dendrite </a:t>
            </a:r>
            <a:r>
              <a:rPr lang="ar-AE" altLang="fr-FR"/>
              <a:t>تفرعات الخلية العصبية</a:t>
            </a:r>
            <a:endParaRPr lang="en-US" altLang="fr-FR"/>
          </a:p>
        </p:txBody>
      </p:sp>
    </p:spTree>
    <p:extLst>
      <p:ext uri="{BB962C8B-B14F-4D97-AF65-F5344CB8AC3E}">
        <p14:creationId xmlns:p14="http://schemas.microsoft.com/office/powerpoint/2010/main" val="14361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a:extLst>
              <a:ext uri="{FF2B5EF4-FFF2-40B4-BE49-F238E27FC236}">
                <a16:creationId xmlns:a16="http://schemas.microsoft.com/office/drawing/2014/main" id="{A82555B3-1C5E-4C04-A80E-60C5895966C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Dr. Bassam Kurdy</a:t>
            </a:r>
          </a:p>
        </p:txBody>
      </p:sp>
      <p:sp>
        <p:nvSpPr>
          <p:cNvPr id="64515" name="Rectangle 7">
            <a:extLst>
              <a:ext uri="{FF2B5EF4-FFF2-40B4-BE49-F238E27FC236}">
                <a16:creationId xmlns:a16="http://schemas.microsoft.com/office/drawing/2014/main" id="{80978904-BB00-4929-9D24-7E0D34FE68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AC56CE-BC36-40F1-A8F4-4A7467361EAC}" type="slidenum">
              <a:rPr kumimoji="0" lang="ar-SA"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4516" name="Rectangle 2">
            <a:extLst>
              <a:ext uri="{FF2B5EF4-FFF2-40B4-BE49-F238E27FC236}">
                <a16:creationId xmlns:a16="http://schemas.microsoft.com/office/drawing/2014/main" id="{FD7D4BA4-8599-452E-A0AC-D5D60B16CE63}"/>
              </a:ext>
            </a:extLst>
          </p:cNvPr>
          <p:cNvSpPr>
            <a:spLocks noGrp="1" noRot="1" noChangeAspect="1" noChangeArrowheads="1" noTextEdit="1"/>
          </p:cNvSpPr>
          <p:nvPr>
            <p:ph type="sldImg"/>
          </p:nvPr>
        </p:nvSpPr>
        <p:spPr>
          <a:ln/>
        </p:spPr>
      </p:sp>
      <p:sp>
        <p:nvSpPr>
          <p:cNvPr id="64517" name="Rectangle 3">
            <a:extLst>
              <a:ext uri="{FF2B5EF4-FFF2-40B4-BE49-F238E27FC236}">
                <a16:creationId xmlns:a16="http://schemas.microsoft.com/office/drawing/2014/main" id="{2046A022-370A-47B5-958A-EED861FC61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a:extLst>
              <a:ext uri="{FF2B5EF4-FFF2-40B4-BE49-F238E27FC236}">
                <a16:creationId xmlns:a16="http://schemas.microsoft.com/office/drawing/2014/main" id="{C264F09B-B1E6-4EC2-99C6-06A7E4328CA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Dr. Bassam Kurdy</a:t>
            </a:r>
          </a:p>
        </p:txBody>
      </p:sp>
      <p:sp>
        <p:nvSpPr>
          <p:cNvPr id="65539" name="Rectangle 7">
            <a:extLst>
              <a:ext uri="{FF2B5EF4-FFF2-40B4-BE49-F238E27FC236}">
                <a16:creationId xmlns:a16="http://schemas.microsoft.com/office/drawing/2014/main" id="{795428DD-FAAE-4B92-9379-9697CB62D7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FAAF14-C21B-414F-BF30-1926F69DD8C2}" type="slidenum">
              <a:rPr kumimoji="0" lang="ar-SA"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5540" name="Rectangle 2">
            <a:extLst>
              <a:ext uri="{FF2B5EF4-FFF2-40B4-BE49-F238E27FC236}">
                <a16:creationId xmlns:a16="http://schemas.microsoft.com/office/drawing/2014/main" id="{5B7073E5-6496-4952-A4CE-C3CE5298EE95}"/>
              </a:ext>
            </a:extLst>
          </p:cNvPr>
          <p:cNvSpPr>
            <a:spLocks noGrp="1" noRot="1" noChangeAspect="1" noChangeArrowheads="1" noTextEdit="1"/>
          </p:cNvSpPr>
          <p:nvPr>
            <p:ph type="sldImg"/>
          </p:nvPr>
        </p:nvSpPr>
        <p:spPr>
          <a:ln/>
        </p:spPr>
      </p:sp>
      <p:sp>
        <p:nvSpPr>
          <p:cNvPr id="65541" name="Rectangle 3">
            <a:extLst>
              <a:ext uri="{FF2B5EF4-FFF2-40B4-BE49-F238E27FC236}">
                <a16:creationId xmlns:a16="http://schemas.microsoft.com/office/drawing/2014/main" id="{F1713746-D7B5-45D9-B7F8-1DE85C604BCA}"/>
              </a:ext>
            </a:extLst>
          </p:cNvPr>
          <p:cNvSpPr>
            <a:spLocks noGrp="1" noChangeArrowheads="1"/>
          </p:cNvSpPr>
          <p:nvPr>
            <p:ph type="body" idx="1"/>
          </p:nvPr>
        </p:nvSpPr>
        <p:spPr>
          <a:xfrm>
            <a:off x="1298575" y="3257550"/>
            <a:ext cx="71405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a:extLst>
              <a:ext uri="{FF2B5EF4-FFF2-40B4-BE49-F238E27FC236}">
                <a16:creationId xmlns:a16="http://schemas.microsoft.com/office/drawing/2014/main" id="{2576E25D-0226-4A21-BA90-5C8D14257EC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Dr. Bassam Kurdy</a:t>
            </a:r>
          </a:p>
        </p:txBody>
      </p:sp>
      <p:sp>
        <p:nvSpPr>
          <p:cNvPr id="66563" name="Rectangle 7">
            <a:extLst>
              <a:ext uri="{FF2B5EF4-FFF2-40B4-BE49-F238E27FC236}">
                <a16:creationId xmlns:a16="http://schemas.microsoft.com/office/drawing/2014/main" id="{1C1EC486-B642-483F-85B5-587CEA07AD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47048A7-0A9D-4B7A-BE18-4D099F0571E0}" type="slidenum">
              <a:rPr kumimoji="0" lang="ar-SA"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6564" name="Rectangle 2">
            <a:extLst>
              <a:ext uri="{FF2B5EF4-FFF2-40B4-BE49-F238E27FC236}">
                <a16:creationId xmlns:a16="http://schemas.microsoft.com/office/drawing/2014/main" id="{71EE3CD1-EDB2-4CD0-BB21-D6C1D67694D9}"/>
              </a:ext>
            </a:extLst>
          </p:cNvPr>
          <p:cNvSpPr>
            <a:spLocks noGrp="1" noRot="1" noChangeAspect="1" noChangeArrowheads="1" noTextEdit="1"/>
          </p:cNvSpPr>
          <p:nvPr>
            <p:ph type="sldImg"/>
          </p:nvPr>
        </p:nvSpPr>
        <p:spPr>
          <a:ln/>
        </p:spPr>
      </p:sp>
      <p:sp>
        <p:nvSpPr>
          <p:cNvPr id="66565" name="Rectangle 3">
            <a:extLst>
              <a:ext uri="{FF2B5EF4-FFF2-40B4-BE49-F238E27FC236}">
                <a16:creationId xmlns:a16="http://schemas.microsoft.com/office/drawing/2014/main" id="{A9EC5545-E642-4CE4-AC72-4CCB11D8EFF9}"/>
              </a:ext>
            </a:extLst>
          </p:cNvPr>
          <p:cNvSpPr>
            <a:spLocks noGrp="1" noChangeArrowheads="1"/>
          </p:cNvSpPr>
          <p:nvPr>
            <p:ph type="body" idx="1"/>
          </p:nvPr>
        </p:nvSpPr>
        <p:spPr>
          <a:xfrm>
            <a:off x="1298575" y="3257550"/>
            <a:ext cx="71405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a:extLst>
              <a:ext uri="{FF2B5EF4-FFF2-40B4-BE49-F238E27FC236}">
                <a16:creationId xmlns:a16="http://schemas.microsoft.com/office/drawing/2014/main" id="{1AFB0F51-F58B-47AF-A6EE-BDC05699064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Dr. Bassam Kurdy</a:t>
            </a:r>
          </a:p>
        </p:txBody>
      </p:sp>
      <p:sp>
        <p:nvSpPr>
          <p:cNvPr id="67587" name="Rectangle 7">
            <a:extLst>
              <a:ext uri="{FF2B5EF4-FFF2-40B4-BE49-F238E27FC236}">
                <a16:creationId xmlns:a16="http://schemas.microsoft.com/office/drawing/2014/main" id="{3F4D1CD1-AEAB-4363-8055-49E5F688F4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4BA61EC-098A-44CA-8860-4E75CA05CC58}" type="slidenum">
              <a:rPr kumimoji="0" lang="ar-SA"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7588" name="Rectangle 2">
            <a:extLst>
              <a:ext uri="{FF2B5EF4-FFF2-40B4-BE49-F238E27FC236}">
                <a16:creationId xmlns:a16="http://schemas.microsoft.com/office/drawing/2014/main" id="{5B4B5378-86D1-4844-8654-5352E4821F63}"/>
              </a:ext>
            </a:extLst>
          </p:cNvPr>
          <p:cNvSpPr>
            <a:spLocks noGrp="1" noRot="1" noChangeAspect="1" noChangeArrowheads="1" noTextEdit="1"/>
          </p:cNvSpPr>
          <p:nvPr>
            <p:ph type="sldImg"/>
          </p:nvPr>
        </p:nvSpPr>
        <p:spPr>
          <a:ln/>
        </p:spPr>
      </p:sp>
      <p:sp>
        <p:nvSpPr>
          <p:cNvPr id="67589" name="Rectangle 3">
            <a:extLst>
              <a:ext uri="{FF2B5EF4-FFF2-40B4-BE49-F238E27FC236}">
                <a16:creationId xmlns:a16="http://schemas.microsoft.com/office/drawing/2014/main" id="{D0E139A8-E6F3-4295-8776-AEA35AF834A0}"/>
              </a:ext>
            </a:extLst>
          </p:cNvPr>
          <p:cNvSpPr>
            <a:spLocks noGrp="1" noChangeArrowheads="1"/>
          </p:cNvSpPr>
          <p:nvPr>
            <p:ph type="body" idx="1"/>
          </p:nvPr>
        </p:nvSpPr>
        <p:spPr>
          <a:xfrm>
            <a:off x="1298575" y="3257550"/>
            <a:ext cx="71405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78E22225-B6DB-42D0-BE08-F04187A1B08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Dr. Bassam Kurdy</a:t>
            </a:r>
          </a:p>
        </p:txBody>
      </p:sp>
      <p:sp>
        <p:nvSpPr>
          <p:cNvPr id="68611" name="Rectangle 7">
            <a:extLst>
              <a:ext uri="{FF2B5EF4-FFF2-40B4-BE49-F238E27FC236}">
                <a16:creationId xmlns:a16="http://schemas.microsoft.com/office/drawing/2014/main" id="{27BB6083-7950-40E3-8D0B-60B532DD29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842574-4007-4532-8298-14E32C1E92A3}" type="slidenum">
              <a:rPr kumimoji="0" lang="ar-SA"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8612" name="Rectangle 2">
            <a:extLst>
              <a:ext uri="{FF2B5EF4-FFF2-40B4-BE49-F238E27FC236}">
                <a16:creationId xmlns:a16="http://schemas.microsoft.com/office/drawing/2014/main" id="{E6CBDDF5-8067-4C18-A408-0EF4B4B135F7}"/>
              </a:ext>
            </a:extLst>
          </p:cNvPr>
          <p:cNvSpPr>
            <a:spLocks noGrp="1" noRot="1" noChangeAspect="1" noChangeArrowheads="1" noTextEdit="1"/>
          </p:cNvSpPr>
          <p:nvPr>
            <p:ph type="sldImg"/>
          </p:nvPr>
        </p:nvSpPr>
        <p:spPr>
          <a:ln/>
        </p:spPr>
      </p:sp>
      <p:sp>
        <p:nvSpPr>
          <p:cNvPr id="68613" name="Rectangle 3">
            <a:extLst>
              <a:ext uri="{FF2B5EF4-FFF2-40B4-BE49-F238E27FC236}">
                <a16:creationId xmlns:a16="http://schemas.microsoft.com/office/drawing/2014/main" id="{85EA6AC8-5445-4CCA-9333-65B9B841933F}"/>
              </a:ext>
            </a:extLst>
          </p:cNvPr>
          <p:cNvSpPr>
            <a:spLocks noGrp="1" noChangeArrowheads="1"/>
          </p:cNvSpPr>
          <p:nvPr>
            <p:ph type="body" idx="1"/>
          </p:nvPr>
        </p:nvSpPr>
        <p:spPr>
          <a:xfrm>
            <a:off x="1298575" y="3257550"/>
            <a:ext cx="71405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494DD998-9098-4561-81A5-F54091F9B6A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Dr. Bassam Kurdy</a:t>
            </a:r>
          </a:p>
        </p:txBody>
      </p:sp>
      <p:sp>
        <p:nvSpPr>
          <p:cNvPr id="69635" name="Rectangle 7">
            <a:extLst>
              <a:ext uri="{FF2B5EF4-FFF2-40B4-BE49-F238E27FC236}">
                <a16:creationId xmlns:a16="http://schemas.microsoft.com/office/drawing/2014/main" id="{4562306D-5091-4D86-8E18-EF6640EC9B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8EF16D-5138-436D-BAE5-2496FC943ABD}" type="slidenum">
              <a:rPr kumimoji="0" lang="ar-SA"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9636" name="Rectangle 2">
            <a:extLst>
              <a:ext uri="{FF2B5EF4-FFF2-40B4-BE49-F238E27FC236}">
                <a16:creationId xmlns:a16="http://schemas.microsoft.com/office/drawing/2014/main" id="{44C6B164-D2C3-42FE-BDA6-CB01DBCC04ED}"/>
              </a:ext>
            </a:extLst>
          </p:cNvPr>
          <p:cNvSpPr>
            <a:spLocks noGrp="1" noRot="1" noChangeAspect="1" noChangeArrowheads="1" noTextEdit="1"/>
          </p:cNvSpPr>
          <p:nvPr>
            <p:ph type="sldImg"/>
          </p:nvPr>
        </p:nvSpPr>
        <p:spPr>
          <a:ln/>
        </p:spPr>
      </p:sp>
      <p:sp>
        <p:nvSpPr>
          <p:cNvPr id="69637" name="Rectangle 3">
            <a:extLst>
              <a:ext uri="{FF2B5EF4-FFF2-40B4-BE49-F238E27FC236}">
                <a16:creationId xmlns:a16="http://schemas.microsoft.com/office/drawing/2014/main" id="{67A73A4E-5E32-4D64-8D7E-51DE5670DC88}"/>
              </a:ext>
            </a:extLst>
          </p:cNvPr>
          <p:cNvSpPr>
            <a:spLocks noGrp="1" noChangeArrowheads="1"/>
          </p:cNvSpPr>
          <p:nvPr>
            <p:ph type="body" idx="1"/>
          </p:nvPr>
        </p:nvSpPr>
        <p:spPr>
          <a:xfrm>
            <a:off x="1298575" y="3257550"/>
            <a:ext cx="71405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fr-FR"/>
          </a:p>
        </p:txBody>
      </p:sp>
    </p:spTree>
    <p:extLst>
      <p:ext uri="{BB962C8B-B14F-4D97-AF65-F5344CB8AC3E}">
        <p14:creationId xmlns:p14="http://schemas.microsoft.com/office/powerpoint/2010/main" val="288153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ar-SA"/>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ar-SA"/>
          </a:p>
        </p:txBody>
      </p:sp>
      <p:sp>
        <p:nvSpPr>
          <p:cNvPr id="4" name="Rectangle 4">
            <a:extLst>
              <a:ext uri="{FF2B5EF4-FFF2-40B4-BE49-F238E27FC236}">
                <a16:creationId xmlns:a16="http://schemas.microsoft.com/office/drawing/2014/main" id="{1C4E5D32-658F-4688-9956-CD6A3F2F453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99F8254-FBCD-4BC1-8959-F444B2C453B9}"/>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6" name="Rectangle 6">
            <a:extLst>
              <a:ext uri="{FF2B5EF4-FFF2-40B4-BE49-F238E27FC236}">
                <a16:creationId xmlns:a16="http://schemas.microsoft.com/office/drawing/2014/main" id="{E8FED2AD-DCB1-4FDD-BF39-E98AD37415B2}"/>
              </a:ext>
            </a:extLst>
          </p:cNvPr>
          <p:cNvSpPr>
            <a:spLocks noGrp="1" noChangeArrowheads="1"/>
          </p:cNvSpPr>
          <p:nvPr>
            <p:ph type="sldNum" sz="quarter" idx="12"/>
          </p:nvPr>
        </p:nvSpPr>
        <p:spPr>
          <a:ln/>
        </p:spPr>
        <p:txBody>
          <a:bodyPr/>
          <a:lstStyle>
            <a:lvl1pPr>
              <a:defRPr/>
            </a:lvl1pPr>
          </a:lstStyle>
          <a:p>
            <a:fld id="{26FDA063-C666-4F01-A47B-F0B4D9616ACD}" type="slidenum">
              <a:rPr lang="ar-SA" altLang="fr-FR"/>
              <a:pPr/>
              <a:t>‹N°›</a:t>
            </a:fld>
            <a:endParaRPr lang="en-US" altLang="fr-FR"/>
          </a:p>
        </p:txBody>
      </p:sp>
    </p:spTree>
    <p:extLst>
      <p:ext uri="{BB962C8B-B14F-4D97-AF65-F5344CB8AC3E}">
        <p14:creationId xmlns:p14="http://schemas.microsoft.com/office/powerpoint/2010/main" val="194285539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Rectangle 4">
            <a:extLst>
              <a:ext uri="{FF2B5EF4-FFF2-40B4-BE49-F238E27FC236}">
                <a16:creationId xmlns:a16="http://schemas.microsoft.com/office/drawing/2014/main" id="{07F53FA3-2410-4EFD-80F3-C8E22DA44B5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E842BF4-3BE0-4AB7-AED5-72EFD12CF619}"/>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6" name="Rectangle 6">
            <a:extLst>
              <a:ext uri="{FF2B5EF4-FFF2-40B4-BE49-F238E27FC236}">
                <a16:creationId xmlns:a16="http://schemas.microsoft.com/office/drawing/2014/main" id="{9CD41E29-43CA-4075-BB2F-71F63930EE60}"/>
              </a:ext>
            </a:extLst>
          </p:cNvPr>
          <p:cNvSpPr>
            <a:spLocks noGrp="1" noChangeArrowheads="1"/>
          </p:cNvSpPr>
          <p:nvPr>
            <p:ph type="sldNum" sz="quarter" idx="12"/>
          </p:nvPr>
        </p:nvSpPr>
        <p:spPr>
          <a:ln/>
        </p:spPr>
        <p:txBody>
          <a:bodyPr/>
          <a:lstStyle>
            <a:lvl1pPr>
              <a:defRPr/>
            </a:lvl1pPr>
          </a:lstStyle>
          <a:p>
            <a:fld id="{51277DD2-8B76-46B3-AA58-9E7E28610DBE}" type="slidenum">
              <a:rPr lang="ar-SA" altLang="fr-FR"/>
              <a:pPr/>
              <a:t>‹N°›</a:t>
            </a:fld>
            <a:endParaRPr lang="en-US" altLang="fr-FR"/>
          </a:p>
        </p:txBody>
      </p:sp>
    </p:spTree>
    <p:extLst>
      <p:ext uri="{BB962C8B-B14F-4D97-AF65-F5344CB8AC3E}">
        <p14:creationId xmlns:p14="http://schemas.microsoft.com/office/powerpoint/2010/main" val="148855636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ar-SA"/>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Rectangle 4">
            <a:extLst>
              <a:ext uri="{FF2B5EF4-FFF2-40B4-BE49-F238E27FC236}">
                <a16:creationId xmlns:a16="http://schemas.microsoft.com/office/drawing/2014/main" id="{5FECB2EC-F0E0-44C0-897B-0C3FD57CAB7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1EB4AFF-69EA-4EA0-A298-8377662B8661}"/>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6" name="Rectangle 6">
            <a:extLst>
              <a:ext uri="{FF2B5EF4-FFF2-40B4-BE49-F238E27FC236}">
                <a16:creationId xmlns:a16="http://schemas.microsoft.com/office/drawing/2014/main" id="{0A013C0D-9085-470D-8E11-28CC7B894878}"/>
              </a:ext>
            </a:extLst>
          </p:cNvPr>
          <p:cNvSpPr>
            <a:spLocks noGrp="1" noChangeArrowheads="1"/>
          </p:cNvSpPr>
          <p:nvPr>
            <p:ph type="sldNum" sz="quarter" idx="12"/>
          </p:nvPr>
        </p:nvSpPr>
        <p:spPr>
          <a:ln/>
        </p:spPr>
        <p:txBody>
          <a:bodyPr/>
          <a:lstStyle>
            <a:lvl1pPr>
              <a:defRPr/>
            </a:lvl1pPr>
          </a:lstStyle>
          <a:p>
            <a:fld id="{7B3E9773-3F1A-4A51-B108-594563A489DE}" type="slidenum">
              <a:rPr lang="ar-SA" altLang="fr-FR"/>
              <a:pPr/>
              <a:t>‹N°›</a:t>
            </a:fld>
            <a:endParaRPr lang="en-US" altLang="fr-FR"/>
          </a:p>
        </p:txBody>
      </p:sp>
    </p:spTree>
    <p:extLst>
      <p:ext uri="{BB962C8B-B14F-4D97-AF65-F5344CB8AC3E}">
        <p14:creationId xmlns:p14="http://schemas.microsoft.com/office/powerpoint/2010/main" val="1246813071"/>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ar-SA"/>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Rectangle 4">
            <a:extLst>
              <a:ext uri="{FF2B5EF4-FFF2-40B4-BE49-F238E27FC236}">
                <a16:creationId xmlns:a16="http://schemas.microsoft.com/office/drawing/2014/main" id="{DC9705D1-048F-43DA-AC8B-E10933F031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D5AFD04-E918-40AE-A0A7-D65BF625977C}"/>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7" name="Rectangle 6">
            <a:extLst>
              <a:ext uri="{FF2B5EF4-FFF2-40B4-BE49-F238E27FC236}">
                <a16:creationId xmlns:a16="http://schemas.microsoft.com/office/drawing/2014/main" id="{1B8765C2-2422-4689-8551-2CAC90BE9A91}"/>
              </a:ext>
            </a:extLst>
          </p:cNvPr>
          <p:cNvSpPr>
            <a:spLocks noGrp="1" noChangeArrowheads="1"/>
          </p:cNvSpPr>
          <p:nvPr>
            <p:ph type="sldNum" sz="quarter" idx="12"/>
          </p:nvPr>
        </p:nvSpPr>
        <p:spPr>
          <a:ln/>
        </p:spPr>
        <p:txBody>
          <a:bodyPr/>
          <a:lstStyle>
            <a:lvl1pPr>
              <a:defRPr/>
            </a:lvl1pPr>
          </a:lstStyle>
          <a:p>
            <a:fld id="{9BD44981-B606-45F7-9357-FFDECE4FD957}" type="slidenum">
              <a:rPr lang="ar-SA" altLang="fr-FR"/>
              <a:pPr/>
              <a:t>‹N°›</a:t>
            </a:fld>
            <a:endParaRPr lang="en-US" altLang="fr-FR"/>
          </a:p>
        </p:txBody>
      </p:sp>
    </p:spTree>
    <p:extLst>
      <p:ext uri="{BB962C8B-B14F-4D97-AF65-F5344CB8AC3E}">
        <p14:creationId xmlns:p14="http://schemas.microsoft.com/office/powerpoint/2010/main" val="410332914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Image 6">
            <a:extLst>
              <a:ext uri="{FF2B5EF4-FFF2-40B4-BE49-F238E27FC236}">
                <a16:creationId xmlns:a16="http://schemas.microsoft.com/office/drawing/2014/main" id="{3CD08E7A-E3B3-8582-8D78-4C61A59590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18800" y="425450"/>
            <a:ext cx="103293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1524000" y="1122363"/>
            <a:ext cx="9144000" cy="2387600"/>
          </a:xfrm>
        </p:spPr>
        <p:txBody>
          <a:bodyPr anchor="b"/>
          <a:lstStyle>
            <a:lvl1pPr algn="ctr">
              <a:defRPr sz="45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5" name="Espace réservé de la date 3">
            <a:extLst>
              <a:ext uri="{FF2B5EF4-FFF2-40B4-BE49-F238E27FC236}">
                <a16:creationId xmlns:a16="http://schemas.microsoft.com/office/drawing/2014/main" id="{A05FE3B5-3DCD-467A-50C2-3BEA0E96D3D2}"/>
              </a:ext>
            </a:extLst>
          </p:cNvPr>
          <p:cNvSpPr>
            <a:spLocks noGrp="1"/>
          </p:cNvSpPr>
          <p:nvPr>
            <p:ph type="dt" sz="half" idx="10"/>
          </p:nvPr>
        </p:nvSpPr>
        <p:spPr/>
        <p:txBody>
          <a:bodyPr/>
          <a:lstStyle>
            <a:lvl1pPr>
              <a:defRPr/>
            </a:lvl1pPr>
          </a:lstStyle>
          <a:p>
            <a:pPr>
              <a:defRPr/>
            </a:pPr>
            <a:endParaRPr lang="fr-FR"/>
          </a:p>
        </p:txBody>
      </p:sp>
      <p:sp>
        <p:nvSpPr>
          <p:cNvPr id="6" name="Espace réservé du pied de page 4">
            <a:extLst>
              <a:ext uri="{FF2B5EF4-FFF2-40B4-BE49-F238E27FC236}">
                <a16:creationId xmlns:a16="http://schemas.microsoft.com/office/drawing/2014/main" id="{208FBA37-CBB4-5E99-6D31-FC896708B2CC}"/>
              </a:ext>
            </a:extLst>
          </p:cNvPr>
          <p:cNvSpPr>
            <a:spLocks noGrp="1"/>
          </p:cNvSpPr>
          <p:nvPr>
            <p:ph type="ftr" sz="quarter" idx="11"/>
          </p:nvPr>
        </p:nvSpPr>
        <p:spPr/>
        <p:txBody>
          <a:bodyPr/>
          <a:lstStyle>
            <a:lvl1pPr>
              <a:defRPr/>
            </a:lvl1pPr>
          </a:lstStyle>
          <a:p>
            <a:pPr>
              <a:defRPr/>
            </a:pPr>
            <a:r>
              <a:rPr lang="fr-FR"/>
              <a:t>Bassam Kurdy Ph.D</a:t>
            </a:r>
          </a:p>
        </p:txBody>
      </p:sp>
      <p:sp>
        <p:nvSpPr>
          <p:cNvPr id="7" name="Espace réservé du numéro de diapositive 5">
            <a:extLst>
              <a:ext uri="{FF2B5EF4-FFF2-40B4-BE49-F238E27FC236}">
                <a16:creationId xmlns:a16="http://schemas.microsoft.com/office/drawing/2014/main" id="{651C8DB9-9B3D-E7D0-49D9-F2D41DA97FEF}"/>
              </a:ext>
            </a:extLst>
          </p:cNvPr>
          <p:cNvSpPr>
            <a:spLocks noGrp="1"/>
          </p:cNvSpPr>
          <p:nvPr>
            <p:ph type="sldNum" sz="quarter" idx="12"/>
          </p:nvPr>
        </p:nvSpPr>
        <p:spPr/>
        <p:txBody>
          <a:bodyPr/>
          <a:lstStyle>
            <a:lvl1pPr>
              <a:defRPr/>
            </a:lvl1pPr>
          </a:lstStyle>
          <a:p>
            <a:pPr>
              <a:defRPr/>
            </a:pPr>
            <a:fld id="{65E60EE9-AA60-4C81-B432-837F04B286C9}" type="slidenum">
              <a:rPr lang="fr-FR"/>
              <a:pPr>
                <a:defRPr/>
              </a:pPr>
              <a:t>‹N°›</a:t>
            </a:fld>
            <a:endParaRPr lang="fr-FR"/>
          </a:p>
        </p:txBody>
      </p:sp>
    </p:spTree>
    <p:extLst>
      <p:ext uri="{BB962C8B-B14F-4D97-AF65-F5344CB8AC3E}">
        <p14:creationId xmlns:p14="http://schemas.microsoft.com/office/powerpoint/2010/main" val="1132769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4" name="Image 6">
            <a:extLst>
              <a:ext uri="{FF2B5EF4-FFF2-40B4-BE49-F238E27FC236}">
                <a16:creationId xmlns:a16="http://schemas.microsoft.com/office/drawing/2014/main" id="{F8406394-9535-D6A5-5101-F066D3994F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20867" y="514350"/>
            <a:ext cx="103293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693710C9-E3B2-A34A-5376-C310A9AD0922}"/>
              </a:ext>
            </a:extLst>
          </p:cNvPr>
          <p:cNvSpPr>
            <a:spLocks noGrp="1"/>
          </p:cNvSpPr>
          <p:nvPr>
            <p:ph type="dt" sz="half" idx="10"/>
          </p:nvPr>
        </p:nvSpPr>
        <p:spPr/>
        <p:txBody>
          <a:bodyPr/>
          <a:lstStyle>
            <a:lvl1pPr>
              <a:defRPr/>
            </a:lvl1pPr>
          </a:lstStyle>
          <a:p>
            <a:pPr>
              <a:defRPr/>
            </a:pPr>
            <a:endParaRPr lang="fr-FR"/>
          </a:p>
        </p:txBody>
      </p:sp>
      <p:sp>
        <p:nvSpPr>
          <p:cNvPr id="6" name="Espace réservé du pied de page 4">
            <a:extLst>
              <a:ext uri="{FF2B5EF4-FFF2-40B4-BE49-F238E27FC236}">
                <a16:creationId xmlns:a16="http://schemas.microsoft.com/office/drawing/2014/main" id="{30C4FEF8-2263-C78E-E9C2-C15A05F66FDF}"/>
              </a:ext>
            </a:extLst>
          </p:cNvPr>
          <p:cNvSpPr>
            <a:spLocks noGrp="1"/>
          </p:cNvSpPr>
          <p:nvPr>
            <p:ph type="ftr" sz="quarter" idx="11"/>
          </p:nvPr>
        </p:nvSpPr>
        <p:spPr/>
        <p:txBody>
          <a:bodyPr/>
          <a:lstStyle>
            <a:lvl1pPr>
              <a:defRPr/>
            </a:lvl1pPr>
          </a:lstStyle>
          <a:p>
            <a:pPr>
              <a:defRPr/>
            </a:pPr>
            <a:r>
              <a:rPr lang="fr-FR"/>
              <a:t>Bassam Kurdy Ph.D</a:t>
            </a:r>
          </a:p>
        </p:txBody>
      </p:sp>
      <p:sp>
        <p:nvSpPr>
          <p:cNvPr id="7" name="Espace réservé du numéro de diapositive 5">
            <a:extLst>
              <a:ext uri="{FF2B5EF4-FFF2-40B4-BE49-F238E27FC236}">
                <a16:creationId xmlns:a16="http://schemas.microsoft.com/office/drawing/2014/main" id="{39828244-DB13-8243-E1FB-919931D35EFC}"/>
              </a:ext>
            </a:extLst>
          </p:cNvPr>
          <p:cNvSpPr>
            <a:spLocks noGrp="1"/>
          </p:cNvSpPr>
          <p:nvPr>
            <p:ph type="sldNum" sz="quarter" idx="12"/>
          </p:nvPr>
        </p:nvSpPr>
        <p:spPr/>
        <p:txBody>
          <a:bodyPr/>
          <a:lstStyle>
            <a:lvl1pPr>
              <a:defRPr/>
            </a:lvl1pPr>
          </a:lstStyle>
          <a:p>
            <a:pPr>
              <a:defRPr/>
            </a:pPr>
            <a:fld id="{8F8E7490-A559-4B00-B5F2-C66494353FA3}" type="slidenum">
              <a:rPr lang="fr-FR"/>
              <a:pPr>
                <a:defRPr/>
              </a:pPr>
              <a:t>‹N°›</a:t>
            </a:fld>
            <a:endParaRPr lang="fr-FR"/>
          </a:p>
        </p:txBody>
      </p:sp>
    </p:spTree>
    <p:extLst>
      <p:ext uri="{BB962C8B-B14F-4D97-AF65-F5344CB8AC3E}">
        <p14:creationId xmlns:p14="http://schemas.microsoft.com/office/powerpoint/2010/main" val="93521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0"/>
            <a:ext cx="10515600" cy="2852737"/>
          </a:xfrm>
        </p:spPr>
        <p:txBody>
          <a:bodyPr anchor="b"/>
          <a:lstStyle>
            <a:lvl1pPr>
              <a:defRPr sz="4500"/>
            </a:lvl1pPr>
          </a:lstStyle>
          <a:p>
            <a:r>
              <a:rPr lang="fr-FR"/>
              <a:t>Modifiez le style du titre</a:t>
            </a:r>
          </a:p>
        </p:txBody>
      </p:sp>
      <p:sp>
        <p:nvSpPr>
          <p:cNvPr id="3" name="Espace réservé du texte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A0FD2E6-2CD4-5C21-F06F-B1A62955246F}"/>
              </a:ext>
            </a:extLst>
          </p:cNvPr>
          <p:cNvSpPr>
            <a:spLocks noGrp="1"/>
          </p:cNvSpPr>
          <p:nvPr>
            <p:ph type="dt" sz="half" idx="10"/>
          </p:nvPr>
        </p:nvSpPr>
        <p:spPr/>
        <p:txBody>
          <a:bodyPr/>
          <a:lstStyle>
            <a:lvl1pPr>
              <a:defRPr/>
            </a:lvl1pPr>
          </a:lstStyle>
          <a:p>
            <a:pPr>
              <a:defRPr/>
            </a:pPr>
            <a:endParaRPr lang="fr-FR"/>
          </a:p>
        </p:txBody>
      </p:sp>
      <p:sp>
        <p:nvSpPr>
          <p:cNvPr id="5" name="Espace réservé du pied de page 4">
            <a:extLst>
              <a:ext uri="{FF2B5EF4-FFF2-40B4-BE49-F238E27FC236}">
                <a16:creationId xmlns:a16="http://schemas.microsoft.com/office/drawing/2014/main" id="{9C16DAB0-2C1A-C6A3-D7DF-40D31C9CBD89}"/>
              </a:ext>
            </a:extLst>
          </p:cNvPr>
          <p:cNvSpPr>
            <a:spLocks noGrp="1"/>
          </p:cNvSpPr>
          <p:nvPr>
            <p:ph type="ftr" sz="quarter" idx="11"/>
          </p:nvPr>
        </p:nvSpPr>
        <p:spPr/>
        <p:txBody>
          <a:bodyPr/>
          <a:lstStyle>
            <a:lvl1pPr>
              <a:defRPr/>
            </a:lvl1pPr>
          </a:lstStyle>
          <a:p>
            <a:pPr>
              <a:defRPr/>
            </a:pPr>
            <a:r>
              <a:rPr lang="fr-FR"/>
              <a:t>Bassam Kurdy Ph.D</a:t>
            </a:r>
          </a:p>
        </p:txBody>
      </p:sp>
      <p:sp>
        <p:nvSpPr>
          <p:cNvPr id="6" name="Espace réservé du numéro de diapositive 5">
            <a:extLst>
              <a:ext uri="{FF2B5EF4-FFF2-40B4-BE49-F238E27FC236}">
                <a16:creationId xmlns:a16="http://schemas.microsoft.com/office/drawing/2014/main" id="{523DE38A-A987-A2A8-4B29-3C2F41AF4A12}"/>
              </a:ext>
            </a:extLst>
          </p:cNvPr>
          <p:cNvSpPr>
            <a:spLocks noGrp="1"/>
          </p:cNvSpPr>
          <p:nvPr>
            <p:ph type="sldNum" sz="quarter" idx="12"/>
          </p:nvPr>
        </p:nvSpPr>
        <p:spPr/>
        <p:txBody>
          <a:bodyPr/>
          <a:lstStyle>
            <a:lvl1pPr>
              <a:defRPr/>
            </a:lvl1pPr>
          </a:lstStyle>
          <a:p>
            <a:pPr>
              <a:defRPr/>
            </a:pPr>
            <a:fld id="{319306EB-7E92-4F58-B089-040F8631FD6C}" type="slidenum">
              <a:rPr lang="fr-FR"/>
              <a:pPr>
                <a:defRPr/>
              </a:pPr>
              <a:t>‹N°›</a:t>
            </a:fld>
            <a:endParaRPr lang="fr-FR"/>
          </a:p>
        </p:txBody>
      </p:sp>
    </p:spTree>
    <p:extLst>
      <p:ext uri="{BB962C8B-B14F-4D97-AF65-F5344CB8AC3E}">
        <p14:creationId xmlns:p14="http://schemas.microsoft.com/office/powerpoint/2010/main" val="104870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9A39DEBB-69F1-7E5A-EB17-C7538B2DA1D7}"/>
              </a:ext>
            </a:extLst>
          </p:cNvPr>
          <p:cNvSpPr>
            <a:spLocks noGrp="1"/>
          </p:cNvSpPr>
          <p:nvPr>
            <p:ph type="dt" sz="half" idx="10"/>
          </p:nvPr>
        </p:nvSpPr>
        <p:spPr/>
        <p:txBody>
          <a:bodyPr/>
          <a:lstStyle>
            <a:lvl1pPr>
              <a:defRPr/>
            </a:lvl1pPr>
          </a:lstStyle>
          <a:p>
            <a:pPr>
              <a:defRPr/>
            </a:pPr>
            <a:endParaRPr lang="fr-FR"/>
          </a:p>
        </p:txBody>
      </p:sp>
      <p:sp>
        <p:nvSpPr>
          <p:cNvPr id="6" name="Espace réservé du pied de page 4">
            <a:extLst>
              <a:ext uri="{FF2B5EF4-FFF2-40B4-BE49-F238E27FC236}">
                <a16:creationId xmlns:a16="http://schemas.microsoft.com/office/drawing/2014/main" id="{A7E16880-310D-7A0C-4C1C-E2E37D3C85F4}"/>
              </a:ext>
            </a:extLst>
          </p:cNvPr>
          <p:cNvSpPr>
            <a:spLocks noGrp="1"/>
          </p:cNvSpPr>
          <p:nvPr>
            <p:ph type="ftr" sz="quarter" idx="11"/>
          </p:nvPr>
        </p:nvSpPr>
        <p:spPr/>
        <p:txBody>
          <a:bodyPr/>
          <a:lstStyle>
            <a:lvl1pPr>
              <a:defRPr/>
            </a:lvl1pPr>
          </a:lstStyle>
          <a:p>
            <a:pPr>
              <a:defRPr/>
            </a:pPr>
            <a:r>
              <a:rPr lang="fr-FR"/>
              <a:t>Bassam Kurdy Ph.D</a:t>
            </a:r>
          </a:p>
        </p:txBody>
      </p:sp>
      <p:sp>
        <p:nvSpPr>
          <p:cNvPr id="7" name="Espace réservé du numéro de diapositive 5">
            <a:extLst>
              <a:ext uri="{FF2B5EF4-FFF2-40B4-BE49-F238E27FC236}">
                <a16:creationId xmlns:a16="http://schemas.microsoft.com/office/drawing/2014/main" id="{5293A432-8268-DE9A-5A4C-F7B001998D36}"/>
              </a:ext>
            </a:extLst>
          </p:cNvPr>
          <p:cNvSpPr>
            <a:spLocks noGrp="1"/>
          </p:cNvSpPr>
          <p:nvPr>
            <p:ph type="sldNum" sz="quarter" idx="12"/>
          </p:nvPr>
        </p:nvSpPr>
        <p:spPr/>
        <p:txBody>
          <a:bodyPr/>
          <a:lstStyle>
            <a:lvl1pPr>
              <a:defRPr/>
            </a:lvl1pPr>
          </a:lstStyle>
          <a:p>
            <a:pPr>
              <a:defRPr/>
            </a:pPr>
            <a:fld id="{07512537-F946-4F94-9030-60404FB0E35B}" type="slidenum">
              <a:rPr lang="fr-FR"/>
              <a:pPr>
                <a:defRPr/>
              </a:pPr>
              <a:t>‹N°›</a:t>
            </a:fld>
            <a:endParaRPr lang="fr-FR"/>
          </a:p>
        </p:txBody>
      </p:sp>
    </p:spTree>
    <p:extLst>
      <p:ext uri="{BB962C8B-B14F-4D97-AF65-F5344CB8AC3E}">
        <p14:creationId xmlns:p14="http://schemas.microsoft.com/office/powerpoint/2010/main" val="3984948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7"/>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a:extLst>
              <a:ext uri="{FF2B5EF4-FFF2-40B4-BE49-F238E27FC236}">
                <a16:creationId xmlns:a16="http://schemas.microsoft.com/office/drawing/2014/main" id="{8A199B01-F26C-BEBF-3EB9-87E04CA35950}"/>
              </a:ext>
            </a:extLst>
          </p:cNvPr>
          <p:cNvSpPr>
            <a:spLocks noGrp="1"/>
          </p:cNvSpPr>
          <p:nvPr>
            <p:ph type="dt" sz="half" idx="10"/>
          </p:nvPr>
        </p:nvSpPr>
        <p:spPr/>
        <p:txBody>
          <a:bodyPr/>
          <a:lstStyle>
            <a:lvl1pPr>
              <a:defRPr/>
            </a:lvl1pPr>
          </a:lstStyle>
          <a:p>
            <a:pPr>
              <a:defRPr/>
            </a:pPr>
            <a:endParaRPr lang="fr-FR"/>
          </a:p>
        </p:txBody>
      </p:sp>
      <p:sp>
        <p:nvSpPr>
          <p:cNvPr id="8" name="Espace réservé du pied de page 4">
            <a:extLst>
              <a:ext uri="{FF2B5EF4-FFF2-40B4-BE49-F238E27FC236}">
                <a16:creationId xmlns:a16="http://schemas.microsoft.com/office/drawing/2014/main" id="{097B17C1-61DF-B6B4-B492-0A2E65F4D1B0}"/>
              </a:ext>
            </a:extLst>
          </p:cNvPr>
          <p:cNvSpPr>
            <a:spLocks noGrp="1"/>
          </p:cNvSpPr>
          <p:nvPr>
            <p:ph type="ftr" sz="quarter" idx="11"/>
          </p:nvPr>
        </p:nvSpPr>
        <p:spPr/>
        <p:txBody>
          <a:bodyPr/>
          <a:lstStyle>
            <a:lvl1pPr>
              <a:defRPr/>
            </a:lvl1pPr>
          </a:lstStyle>
          <a:p>
            <a:pPr>
              <a:defRPr/>
            </a:pPr>
            <a:r>
              <a:rPr lang="fr-FR"/>
              <a:t>Bassam Kurdy Ph.D</a:t>
            </a:r>
          </a:p>
        </p:txBody>
      </p:sp>
      <p:sp>
        <p:nvSpPr>
          <p:cNvPr id="9" name="Espace réservé du numéro de diapositive 5">
            <a:extLst>
              <a:ext uri="{FF2B5EF4-FFF2-40B4-BE49-F238E27FC236}">
                <a16:creationId xmlns:a16="http://schemas.microsoft.com/office/drawing/2014/main" id="{D19470F1-B5D3-659B-A5E2-6FB15D38E2CD}"/>
              </a:ext>
            </a:extLst>
          </p:cNvPr>
          <p:cNvSpPr>
            <a:spLocks noGrp="1"/>
          </p:cNvSpPr>
          <p:nvPr>
            <p:ph type="sldNum" sz="quarter" idx="12"/>
          </p:nvPr>
        </p:nvSpPr>
        <p:spPr/>
        <p:txBody>
          <a:bodyPr/>
          <a:lstStyle>
            <a:lvl1pPr>
              <a:defRPr/>
            </a:lvl1pPr>
          </a:lstStyle>
          <a:p>
            <a:pPr>
              <a:defRPr/>
            </a:pPr>
            <a:fld id="{A7BB364E-35E5-416B-8E94-3774B744C96B}" type="slidenum">
              <a:rPr lang="fr-FR"/>
              <a:pPr>
                <a:defRPr/>
              </a:pPr>
              <a:t>‹N°›</a:t>
            </a:fld>
            <a:endParaRPr lang="fr-FR"/>
          </a:p>
        </p:txBody>
      </p:sp>
    </p:spTree>
    <p:extLst>
      <p:ext uri="{BB962C8B-B14F-4D97-AF65-F5344CB8AC3E}">
        <p14:creationId xmlns:p14="http://schemas.microsoft.com/office/powerpoint/2010/main" val="13466241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3">
            <a:extLst>
              <a:ext uri="{FF2B5EF4-FFF2-40B4-BE49-F238E27FC236}">
                <a16:creationId xmlns:a16="http://schemas.microsoft.com/office/drawing/2014/main" id="{1092C324-3270-D3C6-F632-D07FA1C34F86}"/>
              </a:ext>
            </a:extLst>
          </p:cNvPr>
          <p:cNvSpPr>
            <a:spLocks noGrp="1"/>
          </p:cNvSpPr>
          <p:nvPr>
            <p:ph type="dt" sz="half" idx="10"/>
          </p:nvPr>
        </p:nvSpPr>
        <p:spPr/>
        <p:txBody>
          <a:bodyPr/>
          <a:lstStyle>
            <a:lvl1pPr>
              <a:defRPr/>
            </a:lvl1pPr>
          </a:lstStyle>
          <a:p>
            <a:pPr>
              <a:defRPr/>
            </a:pPr>
            <a:endParaRPr lang="fr-FR"/>
          </a:p>
        </p:txBody>
      </p:sp>
      <p:sp>
        <p:nvSpPr>
          <p:cNvPr id="4" name="Espace réservé du pied de page 4">
            <a:extLst>
              <a:ext uri="{FF2B5EF4-FFF2-40B4-BE49-F238E27FC236}">
                <a16:creationId xmlns:a16="http://schemas.microsoft.com/office/drawing/2014/main" id="{8F26B5D7-8C9E-8C15-7F47-B9302E363CFD}"/>
              </a:ext>
            </a:extLst>
          </p:cNvPr>
          <p:cNvSpPr>
            <a:spLocks noGrp="1"/>
          </p:cNvSpPr>
          <p:nvPr>
            <p:ph type="ftr" sz="quarter" idx="11"/>
          </p:nvPr>
        </p:nvSpPr>
        <p:spPr/>
        <p:txBody>
          <a:bodyPr/>
          <a:lstStyle>
            <a:lvl1pPr>
              <a:defRPr/>
            </a:lvl1pPr>
          </a:lstStyle>
          <a:p>
            <a:pPr>
              <a:defRPr/>
            </a:pPr>
            <a:r>
              <a:rPr lang="fr-FR"/>
              <a:t>Bassam Kurdy Ph.D</a:t>
            </a:r>
          </a:p>
        </p:txBody>
      </p:sp>
      <p:sp>
        <p:nvSpPr>
          <p:cNvPr id="5" name="Espace réservé du numéro de diapositive 5">
            <a:extLst>
              <a:ext uri="{FF2B5EF4-FFF2-40B4-BE49-F238E27FC236}">
                <a16:creationId xmlns:a16="http://schemas.microsoft.com/office/drawing/2014/main" id="{94C55C81-4CFD-DA62-0779-F1F264211CB9}"/>
              </a:ext>
            </a:extLst>
          </p:cNvPr>
          <p:cNvSpPr>
            <a:spLocks noGrp="1"/>
          </p:cNvSpPr>
          <p:nvPr>
            <p:ph type="sldNum" sz="quarter" idx="12"/>
          </p:nvPr>
        </p:nvSpPr>
        <p:spPr/>
        <p:txBody>
          <a:bodyPr/>
          <a:lstStyle>
            <a:lvl1pPr>
              <a:defRPr/>
            </a:lvl1pPr>
          </a:lstStyle>
          <a:p>
            <a:pPr>
              <a:defRPr/>
            </a:pPr>
            <a:fld id="{377DCA19-E841-452F-B179-CD6F26FAC37E}" type="slidenum">
              <a:rPr lang="fr-FR"/>
              <a:pPr>
                <a:defRPr/>
              </a:pPr>
              <a:t>‹N°›</a:t>
            </a:fld>
            <a:endParaRPr lang="fr-FR"/>
          </a:p>
        </p:txBody>
      </p:sp>
    </p:spTree>
    <p:extLst>
      <p:ext uri="{BB962C8B-B14F-4D97-AF65-F5344CB8AC3E}">
        <p14:creationId xmlns:p14="http://schemas.microsoft.com/office/powerpoint/2010/main" val="2396548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B3ABAFC2-47FF-239E-EA49-5C489F8ECB3F}"/>
              </a:ext>
            </a:extLst>
          </p:cNvPr>
          <p:cNvSpPr>
            <a:spLocks noGrp="1"/>
          </p:cNvSpPr>
          <p:nvPr>
            <p:ph type="dt" sz="half" idx="10"/>
          </p:nvPr>
        </p:nvSpPr>
        <p:spPr/>
        <p:txBody>
          <a:bodyPr/>
          <a:lstStyle>
            <a:lvl1pPr>
              <a:defRPr/>
            </a:lvl1pPr>
          </a:lstStyle>
          <a:p>
            <a:pPr>
              <a:defRPr/>
            </a:pPr>
            <a:endParaRPr lang="fr-FR"/>
          </a:p>
        </p:txBody>
      </p:sp>
      <p:sp>
        <p:nvSpPr>
          <p:cNvPr id="3" name="Espace réservé du pied de page 4">
            <a:extLst>
              <a:ext uri="{FF2B5EF4-FFF2-40B4-BE49-F238E27FC236}">
                <a16:creationId xmlns:a16="http://schemas.microsoft.com/office/drawing/2014/main" id="{AB9BD018-471F-76E3-3341-6AD11CADD9B4}"/>
              </a:ext>
            </a:extLst>
          </p:cNvPr>
          <p:cNvSpPr>
            <a:spLocks noGrp="1"/>
          </p:cNvSpPr>
          <p:nvPr>
            <p:ph type="ftr" sz="quarter" idx="11"/>
          </p:nvPr>
        </p:nvSpPr>
        <p:spPr/>
        <p:txBody>
          <a:bodyPr/>
          <a:lstStyle>
            <a:lvl1pPr>
              <a:defRPr/>
            </a:lvl1pPr>
          </a:lstStyle>
          <a:p>
            <a:pPr>
              <a:defRPr/>
            </a:pPr>
            <a:r>
              <a:rPr lang="fr-FR"/>
              <a:t>Bassam Kurdy Ph.D</a:t>
            </a:r>
          </a:p>
        </p:txBody>
      </p:sp>
      <p:sp>
        <p:nvSpPr>
          <p:cNvPr id="4" name="Espace réservé du numéro de diapositive 5">
            <a:extLst>
              <a:ext uri="{FF2B5EF4-FFF2-40B4-BE49-F238E27FC236}">
                <a16:creationId xmlns:a16="http://schemas.microsoft.com/office/drawing/2014/main" id="{BAC908CB-E2B4-94C8-027F-A37219F445A3}"/>
              </a:ext>
            </a:extLst>
          </p:cNvPr>
          <p:cNvSpPr>
            <a:spLocks noGrp="1"/>
          </p:cNvSpPr>
          <p:nvPr>
            <p:ph type="sldNum" sz="quarter" idx="12"/>
          </p:nvPr>
        </p:nvSpPr>
        <p:spPr/>
        <p:txBody>
          <a:bodyPr/>
          <a:lstStyle>
            <a:lvl1pPr>
              <a:defRPr/>
            </a:lvl1pPr>
          </a:lstStyle>
          <a:p>
            <a:pPr>
              <a:defRPr/>
            </a:pPr>
            <a:fld id="{9B4F4530-680F-4F9C-AB7C-6FA2E0BD3C62}" type="slidenum">
              <a:rPr lang="fr-FR"/>
              <a:pPr>
                <a:defRPr/>
              </a:pPr>
              <a:t>‹N°›</a:t>
            </a:fld>
            <a:endParaRPr lang="fr-FR"/>
          </a:p>
        </p:txBody>
      </p:sp>
    </p:spTree>
    <p:extLst>
      <p:ext uri="{BB962C8B-B14F-4D97-AF65-F5344CB8AC3E}">
        <p14:creationId xmlns:p14="http://schemas.microsoft.com/office/powerpoint/2010/main" val="418346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Rectangle 4">
            <a:extLst>
              <a:ext uri="{FF2B5EF4-FFF2-40B4-BE49-F238E27FC236}">
                <a16:creationId xmlns:a16="http://schemas.microsoft.com/office/drawing/2014/main" id="{BA385B40-47D2-4597-8140-8E4D9A5B81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8670AD8-B091-4254-AEA3-2C1304D98801}"/>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6" name="Rectangle 6">
            <a:extLst>
              <a:ext uri="{FF2B5EF4-FFF2-40B4-BE49-F238E27FC236}">
                <a16:creationId xmlns:a16="http://schemas.microsoft.com/office/drawing/2014/main" id="{4900A7A5-965F-4689-930F-97E227629E79}"/>
              </a:ext>
            </a:extLst>
          </p:cNvPr>
          <p:cNvSpPr>
            <a:spLocks noGrp="1" noChangeArrowheads="1"/>
          </p:cNvSpPr>
          <p:nvPr>
            <p:ph type="sldNum" sz="quarter" idx="12"/>
          </p:nvPr>
        </p:nvSpPr>
        <p:spPr>
          <a:ln/>
        </p:spPr>
        <p:txBody>
          <a:bodyPr/>
          <a:lstStyle>
            <a:lvl1pPr>
              <a:defRPr/>
            </a:lvl1pPr>
          </a:lstStyle>
          <a:p>
            <a:fld id="{C85CA41E-819E-4604-BD86-BB0714946913}" type="slidenum">
              <a:rPr lang="ar-SA" altLang="fr-FR"/>
              <a:pPr/>
              <a:t>‹N°›</a:t>
            </a:fld>
            <a:endParaRPr lang="en-US" altLang="fr-FR"/>
          </a:p>
        </p:txBody>
      </p:sp>
    </p:spTree>
    <p:extLst>
      <p:ext uri="{BB962C8B-B14F-4D97-AF65-F5344CB8AC3E}">
        <p14:creationId xmlns:p14="http://schemas.microsoft.com/office/powerpoint/2010/main" val="2815729527"/>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2400"/>
            </a:lvl1pPr>
          </a:lstStyle>
          <a:p>
            <a:r>
              <a:rPr lang="fr-FR"/>
              <a:t>Modifiez le style du titre</a:t>
            </a:r>
          </a:p>
        </p:txBody>
      </p:sp>
      <p:sp>
        <p:nvSpPr>
          <p:cNvPr id="3" name="Espace réservé du contenu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25E6AD0E-5F4D-3956-7A24-E40E8AD580A6}"/>
              </a:ext>
            </a:extLst>
          </p:cNvPr>
          <p:cNvSpPr>
            <a:spLocks noGrp="1"/>
          </p:cNvSpPr>
          <p:nvPr>
            <p:ph type="dt" sz="half" idx="10"/>
          </p:nvPr>
        </p:nvSpPr>
        <p:spPr/>
        <p:txBody>
          <a:bodyPr/>
          <a:lstStyle>
            <a:lvl1pPr>
              <a:defRPr/>
            </a:lvl1pPr>
          </a:lstStyle>
          <a:p>
            <a:pPr>
              <a:defRPr/>
            </a:pPr>
            <a:endParaRPr lang="fr-FR"/>
          </a:p>
        </p:txBody>
      </p:sp>
      <p:sp>
        <p:nvSpPr>
          <p:cNvPr id="6" name="Espace réservé du pied de page 4">
            <a:extLst>
              <a:ext uri="{FF2B5EF4-FFF2-40B4-BE49-F238E27FC236}">
                <a16:creationId xmlns:a16="http://schemas.microsoft.com/office/drawing/2014/main" id="{312C8971-0605-79F9-2D65-A5EA91D44B32}"/>
              </a:ext>
            </a:extLst>
          </p:cNvPr>
          <p:cNvSpPr>
            <a:spLocks noGrp="1"/>
          </p:cNvSpPr>
          <p:nvPr>
            <p:ph type="ftr" sz="quarter" idx="11"/>
          </p:nvPr>
        </p:nvSpPr>
        <p:spPr/>
        <p:txBody>
          <a:bodyPr/>
          <a:lstStyle>
            <a:lvl1pPr>
              <a:defRPr/>
            </a:lvl1pPr>
          </a:lstStyle>
          <a:p>
            <a:pPr>
              <a:defRPr/>
            </a:pPr>
            <a:r>
              <a:rPr lang="fr-FR"/>
              <a:t>Bassam Kurdy Ph.D</a:t>
            </a:r>
          </a:p>
        </p:txBody>
      </p:sp>
      <p:sp>
        <p:nvSpPr>
          <p:cNvPr id="7" name="Espace réservé du numéro de diapositive 5">
            <a:extLst>
              <a:ext uri="{FF2B5EF4-FFF2-40B4-BE49-F238E27FC236}">
                <a16:creationId xmlns:a16="http://schemas.microsoft.com/office/drawing/2014/main" id="{3E7322DE-A785-9B0B-BE4E-A2F0DA2F1EF5}"/>
              </a:ext>
            </a:extLst>
          </p:cNvPr>
          <p:cNvSpPr>
            <a:spLocks noGrp="1"/>
          </p:cNvSpPr>
          <p:nvPr>
            <p:ph type="sldNum" sz="quarter" idx="12"/>
          </p:nvPr>
        </p:nvSpPr>
        <p:spPr/>
        <p:txBody>
          <a:bodyPr/>
          <a:lstStyle>
            <a:lvl1pPr>
              <a:defRPr/>
            </a:lvl1pPr>
          </a:lstStyle>
          <a:p>
            <a:pPr>
              <a:defRPr/>
            </a:pPr>
            <a:fld id="{4FE15037-E4A4-4DDE-92A6-3DEA9F2E7E2A}" type="slidenum">
              <a:rPr lang="fr-FR"/>
              <a:pPr>
                <a:defRPr/>
              </a:pPr>
              <a:t>‹N°›</a:t>
            </a:fld>
            <a:endParaRPr lang="fr-FR"/>
          </a:p>
        </p:txBody>
      </p:sp>
    </p:spTree>
    <p:extLst>
      <p:ext uri="{BB962C8B-B14F-4D97-AF65-F5344CB8AC3E}">
        <p14:creationId xmlns:p14="http://schemas.microsoft.com/office/powerpoint/2010/main" val="1923000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2400"/>
            </a:lvl1pPr>
          </a:lstStyle>
          <a:p>
            <a:r>
              <a:rPr lang="fr-FR"/>
              <a:t>Modifiez le style du titre</a:t>
            </a:r>
          </a:p>
        </p:txBody>
      </p:sp>
      <p:sp>
        <p:nvSpPr>
          <p:cNvPr id="3" name="Espace réservé pour une image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fr-FR" noProof="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CFB4251C-8310-EFC7-F5FA-A8CFFF39D8B7}"/>
              </a:ext>
            </a:extLst>
          </p:cNvPr>
          <p:cNvSpPr>
            <a:spLocks noGrp="1"/>
          </p:cNvSpPr>
          <p:nvPr>
            <p:ph type="dt" sz="half" idx="10"/>
          </p:nvPr>
        </p:nvSpPr>
        <p:spPr/>
        <p:txBody>
          <a:bodyPr/>
          <a:lstStyle>
            <a:lvl1pPr>
              <a:defRPr/>
            </a:lvl1pPr>
          </a:lstStyle>
          <a:p>
            <a:pPr>
              <a:defRPr/>
            </a:pPr>
            <a:endParaRPr lang="fr-FR"/>
          </a:p>
        </p:txBody>
      </p:sp>
      <p:sp>
        <p:nvSpPr>
          <p:cNvPr id="6" name="Espace réservé du pied de page 4">
            <a:extLst>
              <a:ext uri="{FF2B5EF4-FFF2-40B4-BE49-F238E27FC236}">
                <a16:creationId xmlns:a16="http://schemas.microsoft.com/office/drawing/2014/main" id="{C79D2B9A-DB9C-8030-8251-E760AADF5EB9}"/>
              </a:ext>
            </a:extLst>
          </p:cNvPr>
          <p:cNvSpPr>
            <a:spLocks noGrp="1"/>
          </p:cNvSpPr>
          <p:nvPr>
            <p:ph type="ftr" sz="quarter" idx="11"/>
          </p:nvPr>
        </p:nvSpPr>
        <p:spPr/>
        <p:txBody>
          <a:bodyPr/>
          <a:lstStyle>
            <a:lvl1pPr>
              <a:defRPr/>
            </a:lvl1pPr>
          </a:lstStyle>
          <a:p>
            <a:pPr>
              <a:defRPr/>
            </a:pPr>
            <a:r>
              <a:rPr lang="fr-FR"/>
              <a:t>Bassam Kurdy Ph.D</a:t>
            </a:r>
          </a:p>
        </p:txBody>
      </p:sp>
      <p:sp>
        <p:nvSpPr>
          <p:cNvPr id="7" name="Espace réservé du numéro de diapositive 5">
            <a:extLst>
              <a:ext uri="{FF2B5EF4-FFF2-40B4-BE49-F238E27FC236}">
                <a16:creationId xmlns:a16="http://schemas.microsoft.com/office/drawing/2014/main" id="{81CE127A-DA23-F49C-E77D-F49AADAFA5AB}"/>
              </a:ext>
            </a:extLst>
          </p:cNvPr>
          <p:cNvSpPr>
            <a:spLocks noGrp="1"/>
          </p:cNvSpPr>
          <p:nvPr>
            <p:ph type="sldNum" sz="quarter" idx="12"/>
          </p:nvPr>
        </p:nvSpPr>
        <p:spPr/>
        <p:txBody>
          <a:bodyPr/>
          <a:lstStyle>
            <a:lvl1pPr>
              <a:defRPr/>
            </a:lvl1pPr>
          </a:lstStyle>
          <a:p>
            <a:pPr>
              <a:defRPr/>
            </a:pPr>
            <a:fld id="{F56F599E-151D-42DA-8F1C-46151CF54F41}" type="slidenum">
              <a:rPr lang="fr-FR"/>
              <a:pPr>
                <a:defRPr/>
              </a:pPr>
              <a:t>‹N°›</a:t>
            </a:fld>
            <a:endParaRPr lang="fr-FR"/>
          </a:p>
        </p:txBody>
      </p:sp>
    </p:spTree>
    <p:extLst>
      <p:ext uri="{BB962C8B-B14F-4D97-AF65-F5344CB8AC3E}">
        <p14:creationId xmlns:p14="http://schemas.microsoft.com/office/powerpoint/2010/main" val="71828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BBA327-53C0-57C7-1E3F-33315DE9EF42}"/>
              </a:ext>
            </a:extLst>
          </p:cNvPr>
          <p:cNvSpPr>
            <a:spLocks noGrp="1"/>
          </p:cNvSpPr>
          <p:nvPr>
            <p:ph type="dt" sz="half" idx="10"/>
          </p:nvPr>
        </p:nvSpPr>
        <p:spPr/>
        <p:txBody>
          <a:bodyPr/>
          <a:lstStyle>
            <a:lvl1pPr>
              <a:defRPr/>
            </a:lvl1pPr>
          </a:lstStyle>
          <a:p>
            <a:pPr>
              <a:defRPr/>
            </a:pPr>
            <a:endParaRPr lang="fr-FR"/>
          </a:p>
        </p:txBody>
      </p:sp>
      <p:sp>
        <p:nvSpPr>
          <p:cNvPr id="5" name="Espace réservé du pied de page 4">
            <a:extLst>
              <a:ext uri="{FF2B5EF4-FFF2-40B4-BE49-F238E27FC236}">
                <a16:creationId xmlns:a16="http://schemas.microsoft.com/office/drawing/2014/main" id="{42C9B935-8C53-4CF8-6996-FF0F45101EE0}"/>
              </a:ext>
            </a:extLst>
          </p:cNvPr>
          <p:cNvSpPr>
            <a:spLocks noGrp="1"/>
          </p:cNvSpPr>
          <p:nvPr>
            <p:ph type="ftr" sz="quarter" idx="11"/>
          </p:nvPr>
        </p:nvSpPr>
        <p:spPr/>
        <p:txBody>
          <a:bodyPr/>
          <a:lstStyle>
            <a:lvl1pPr>
              <a:defRPr/>
            </a:lvl1pPr>
          </a:lstStyle>
          <a:p>
            <a:pPr>
              <a:defRPr/>
            </a:pPr>
            <a:r>
              <a:rPr lang="fr-FR"/>
              <a:t>Bassam Kurdy Ph.D</a:t>
            </a:r>
          </a:p>
        </p:txBody>
      </p:sp>
      <p:sp>
        <p:nvSpPr>
          <p:cNvPr id="6" name="Espace réservé du numéro de diapositive 5">
            <a:extLst>
              <a:ext uri="{FF2B5EF4-FFF2-40B4-BE49-F238E27FC236}">
                <a16:creationId xmlns:a16="http://schemas.microsoft.com/office/drawing/2014/main" id="{30C68E71-01FD-8E75-0367-C6F2EAB8C98F}"/>
              </a:ext>
            </a:extLst>
          </p:cNvPr>
          <p:cNvSpPr>
            <a:spLocks noGrp="1"/>
          </p:cNvSpPr>
          <p:nvPr>
            <p:ph type="sldNum" sz="quarter" idx="12"/>
          </p:nvPr>
        </p:nvSpPr>
        <p:spPr/>
        <p:txBody>
          <a:bodyPr/>
          <a:lstStyle>
            <a:lvl1pPr>
              <a:defRPr/>
            </a:lvl1pPr>
          </a:lstStyle>
          <a:p>
            <a:pPr>
              <a:defRPr/>
            </a:pPr>
            <a:fld id="{9DA1C223-28C1-4CC1-9EAF-FA99CB0F2AF7}" type="slidenum">
              <a:rPr lang="fr-FR"/>
              <a:pPr>
                <a:defRPr/>
              </a:pPr>
              <a:t>‹N°›</a:t>
            </a:fld>
            <a:endParaRPr lang="fr-FR"/>
          </a:p>
        </p:txBody>
      </p:sp>
    </p:spTree>
    <p:extLst>
      <p:ext uri="{BB962C8B-B14F-4D97-AF65-F5344CB8AC3E}">
        <p14:creationId xmlns:p14="http://schemas.microsoft.com/office/powerpoint/2010/main" val="4095189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1"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1"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DAAF6B5-31BA-D237-CEAD-6A1A75B041EC}"/>
              </a:ext>
            </a:extLst>
          </p:cNvPr>
          <p:cNvSpPr>
            <a:spLocks noGrp="1"/>
          </p:cNvSpPr>
          <p:nvPr>
            <p:ph type="dt" sz="half" idx="10"/>
          </p:nvPr>
        </p:nvSpPr>
        <p:spPr/>
        <p:txBody>
          <a:bodyPr/>
          <a:lstStyle>
            <a:lvl1pPr>
              <a:defRPr/>
            </a:lvl1pPr>
          </a:lstStyle>
          <a:p>
            <a:pPr>
              <a:defRPr/>
            </a:pPr>
            <a:endParaRPr lang="fr-FR"/>
          </a:p>
        </p:txBody>
      </p:sp>
      <p:sp>
        <p:nvSpPr>
          <p:cNvPr id="5" name="Espace réservé du pied de page 4">
            <a:extLst>
              <a:ext uri="{FF2B5EF4-FFF2-40B4-BE49-F238E27FC236}">
                <a16:creationId xmlns:a16="http://schemas.microsoft.com/office/drawing/2014/main" id="{8BA3179A-C1D5-4CE2-0EED-45B0FE410190}"/>
              </a:ext>
            </a:extLst>
          </p:cNvPr>
          <p:cNvSpPr>
            <a:spLocks noGrp="1"/>
          </p:cNvSpPr>
          <p:nvPr>
            <p:ph type="ftr" sz="quarter" idx="11"/>
          </p:nvPr>
        </p:nvSpPr>
        <p:spPr/>
        <p:txBody>
          <a:bodyPr/>
          <a:lstStyle>
            <a:lvl1pPr>
              <a:defRPr/>
            </a:lvl1pPr>
          </a:lstStyle>
          <a:p>
            <a:pPr>
              <a:defRPr/>
            </a:pPr>
            <a:r>
              <a:rPr lang="fr-FR"/>
              <a:t>Bassam Kurdy Ph.D</a:t>
            </a:r>
          </a:p>
        </p:txBody>
      </p:sp>
      <p:sp>
        <p:nvSpPr>
          <p:cNvPr id="6" name="Espace réservé du numéro de diapositive 5">
            <a:extLst>
              <a:ext uri="{FF2B5EF4-FFF2-40B4-BE49-F238E27FC236}">
                <a16:creationId xmlns:a16="http://schemas.microsoft.com/office/drawing/2014/main" id="{244F48B1-B730-947C-0740-764AA86FD908}"/>
              </a:ext>
            </a:extLst>
          </p:cNvPr>
          <p:cNvSpPr>
            <a:spLocks noGrp="1"/>
          </p:cNvSpPr>
          <p:nvPr>
            <p:ph type="sldNum" sz="quarter" idx="12"/>
          </p:nvPr>
        </p:nvSpPr>
        <p:spPr/>
        <p:txBody>
          <a:bodyPr/>
          <a:lstStyle>
            <a:lvl1pPr>
              <a:defRPr/>
            </a:lvl1pPr>
          </a:lstStyle>
          <a:p>
            <a:pPr>
              <a:defRPr/>
            </a:pPr>
            <a:fld id="{F3E79A33-0D12-44B0-B003-99F642CC22CA}" type="slidenum">
              <a:rPr lang="fr-FR"/>
              <a:pPr>
                <a:defRPr/>
              </a:pPr>
              <a:t>‹N°›</a:t>
            </a:fld>
            <a:endParaRPr lang="fr-FR"/>
          </a:p>
        </p:txBody>
      </p:sp>
    </p:spTree>
    <p:extLst>
      <p:ext uri="{BB962C8B-B14F-4D97-AF65-F5344CB8AC3E}">
        <p14:creationId xmlns:p14="http://schemas.microsoft.com/office/powerpoint/2010/main" val="79871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r">
              <a:defRPr sz="4000" b="1" cap="all"/>
            </a:lvl1pPr>
          </a:lstStyle>
          <a:p>
            <a:r>
              <a:rPr lang="en-US"/>
              <a:t>Click to edit Master title style</a:t>
            </a:r>
            <a:endParaRPr lang="ar-S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8D30C7A-92F7-49AB-A170-AA88937A23A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98E3BEF-1208-45DA-B254-C4D956187FB1}"/>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6" name="Rectangle 6">
            <a:extLst>
              <a:ext uri="{FF2B5EF4-FFF2-40B4-BE49-F238E27FC236}">
                <a16:creationId xmlns:a16="http://schemas.microsoft.com/office/drawing/2014/main" id="{7DE546BD-04CE-4643-81D8-A9D79E41B4B4}"/>
              </a:ext>
            </a:extLst>
          </p:cNvPr>
          <p:cNvSpPr>
            <a:spLocks noGrp="1" noChangeArrowheads="1"/>
          </p:cNvSpPr>
          <p:nvPr>
            <p:ph type="sldNum" sz="quarter" idx="12"/>
          </p:nvPr>
        </p:nvSpPr>
        <p:spPr>
          <a:ln/>
        </p:spPr>
        <p:txBody>
          <a:bodyPr/>
          <a:lstStyle>
            <a:lvl1pPr>
              <a:defRPr/>
            </a:lvl1pPr>
          </a:lstStyle>
          <a:p>
            <a:fld id="{D73424D1-4CFD-43AA-99CA-A02E1FB0DBB8}" type="slidenum">
              <a:rPr lang="ar-SA" altLang="fr-FR"/>
              <a:pPr/>
              <a:t>‹N°›</a:t>
            </a:fld>
            <a:endParaRPr lang="en-US" altLang="fr-FR"/>
          </a:p>
        </p:txBody>
      </p:sp>
    </p:spTree>
    <p:extLst>
      <p:ext uri="{BB962C8B-B14F-4D97-AF65-F5344CB8AC3E}">
        <p14:creationId xmlns:p14="http://schemas.microsoft.com/office/powerpoint/2010/main" val="145320747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Rectangle 4">
            <a:extLst>
              <a:ext uri="{FF2B5EF4-FFF2-40B4-BE49-F238E27FC236}">
                <a16:creationId xmlns:a16="http://schemas.microsoft.com/office/drawing/2014/main" id="{1BDB06E0-04F4-4E49-B0A5-273C38590CE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6C4D7C-ACBE-400C-B992-A4F7BB80A026}"/>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7" name="Rectangle 6">
            <a:extLst>
              <a:ext uri="{FF2B5EF4-FFF2-40B4-BE49-F238E27FC236}">
                <a16:creationId xmlns:a16="http://schemas.microsoft.com/office/drawing/2014/main" id="{B2ADCC65-10AE-40BE-8FEB-377B9F444543}"/>
              </a:ext>
            </a:extLst>
          </p:cNvPr>
          <p:cNvSpPr>
            <a:spLocks noGrp="1" noChangeArrowheads="1"/>
          </p:cNvSpPr>
          <p:nvPr>
            <p:ph type="sldNum" sz="quarter" idx="12"/>
          </p:nvPr>
        </p:nvSpPr>
        <p:spPr>
          <a:ln/>
        </p:spPr>
        <p:txBody>
          <a:bodyPr/>
          <a:lstStyle>
            <a:lvl1pPr>
              <a:defRPr/>
            </a:lvl1pPr>
          </a:lstStyle>
          <a:p>
            <a:fld id="{C4798040-C78A-476E-B060-C1AA800B6A16}" type="slidenum">
              <a:rPr lang="ar-SA" altLang="fr-FR"/>
              <a:pPr/>
              <a:t>‹N°›</a:t>
            </a:fld>
            <a:endParaRPr lang="en-US" altLang="fr-FR"/>
          </a:p>
        </p:txBody>
      </p:sp>
    </p:spTree>
    <p:extLst>
      <p:ext uri="{BB962C8B-B14F-4D97-AF65-F5344CB8AC3E}">
        <p14:creationId xmlns:p14="http://schemas.microsoft.com/office/powerpoint/2010/main" val="177941011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ar-S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Rectangle 4">
            <a:extLst>
              <a:ext uri="{FF2B5EF4-FFF2-40B4-BE49-F238E27FC236}">
                <a16:creationId xmlns:a16="http://schemas.microsoft.com/office/drawing/2014/main" id="{8BEDB4F7-BA96-4236-BAB1-53E21C3D28B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35A2B48-8914-4E19-A988-53ED26FC626A}"/>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9" name="Rectangle 6">
            <a:extLst>
              <a:ext uri="{FF2B5EF4-FFF2-40B4-BE49-F238E27FC236}">
                <a16:creationId xmlns:a16="http://schemas.microsoft.com/office/drawing/2014/main" id="{D9078EC1-2B89-4AEB-9E55-8D53692F1F33}"/>
              </a:ext>
            </a:extLst>
          </p:cNvPr>
          <p:cNvSpPr>
            <a:spLocks noGrp="1" noChangeArrowheads="1"/>
          </p:cNvSpPr>
          <p:nvPr>
            <p:ph type="sldNum" sz="quarter" idx="12"/>
          </p:nvPr>
        </p:nvSpPr>
        <p:spPr>
          <a:ln/>
        </p:spPr>
        <p:txBody>
          <a:bodyPr/>
          <a:lstStyle>
            <a:lvl1pPr>
              <a:defRPr/>
            </a:lvl1pPr>
          </a:lstStyle>
          <a:p>
            <a:fld id="{BA7CE255-509B-4BF4-959A-FA30BC0B2FC5}" type="slidenum">
              <a:rPr lang="ar-SA" altLang="fr-FR"/>
              <a:pPr/>
              <a:t>‹N°›</a:t>
            </a:fld>
            <a:endParaRPr lang="en-US" altLang="fr-FR"/>
          </a:p>
        </p:txBody>
      </p:sp>
    </p:spTree>
    <p:extLst>
      <p:ext uri="{BB962C8B-B14F-4D97-AF65-F5344CB8AC3E}">
        <p14:creationId xmlns:p14="http://schemas.microsoft.com/office/powerpoint/2010/main" val="5387692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Rectangle 4">
            <a:extLst>
              <a:ext uri="{FF2B5EF4-FFF2-40B4-BE49-F238E27FC236}">
                <a16:creationId xmlns:a16="http://schemas.microsoft.com/office/drawing/2014/main" id="{F9F9007B-70A8-48CE-AACC-CC5DB22E508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97AE5A4-2186-41F1-B18C-461595232EF1}"/>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5" name="Rectangle 6">
            <a:extLst>
              <a:ext uri="{FF2B5EF4-FFF2-40B4-BE49-F238E27FC236}">
                <a16:creationId xmlns:a16="http://schemas.microsoft.com/office/drawing/2014/main" id="{E48A460C-4A6C-4B20-8872-D1349AE93660}"/>
              </a:ext>
            </a:extLst>
          </p:cNvPr>
          <p:cNvSpPr>
            <a:spLocks noGrp="1" noChangeArrowheads="1"/>
          </p:cNvSpPr>
          <p:nvPr>
            <p:ph type="sldNum" sz="quarter" idx="12"/>
          </p:nvPr>
        </p:nvSpPr>
        <p:spPr>
          <a:ln/>
        </p:spPr>
        <p:txBody>
          <a:bodyPr/>
          <a:lstStyle>
            <a:lvl1pPr>
              <a:defRPr/>
            </a:lvl1pPr>
          </a:lstStyle>
          <a:p>
            <a:fld id="{41AE6D8A-617A-4F3F-A925-4D19358C81F5}" type="slidenum">
              <a:rPr lang="ar-SA" altLang="fr-FR"/>
              <a:pPr/>
              <a:t>‹N°›</a:t>
            </a:fld>
            <a:endParaRPr lang="en-US" altLang="fr-FR"/>
          </a:p>
        </p:txBody>
      </p:sp>
    </p:spTree>
    <p:extLst>
      <p:ext uri="{BB962C8B-B14F-4D97-AF65-F5344CB8AC3E}">
        <p14:creationId xmlns:p14="http://schemas.microsoft.com/office/powerpoint/2010/main" val="333523570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78FB158-D9C6-42A6-8625-1726350C30A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9671BBE-0E67-46ED-8956-CC9211F28184}"/>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4" name="Rectangle 6">
            <a:extLst>
              <a:ext uri="{FF2B5EF4-FFF2-40B4-BE49-F238E27FC236}">
                <a16:creationId xmlns:a16="http://schemas.microsoft.com/office/drawing/2014/main" id="{51A7ABFF-F63F-4A41-84D9-BD01853BFA1F}"/>
              </a:ext>
            </a:extLst>
          </p:cNvPr>
          <p:cNvSpPr>
            <a:spLocks noGrp="1" noChangeArrowheads="1"/>
          </p:cNvSpPr>
          <p:nvPr>
            <p:ph type="sldNum" sz="quarter" idx="12"/>
          </p:nvPr>
        </p:nvSpPr>
        <p:spPr>
          <a:ln/>
        </p:spPr>
        <p:txBody>
          <a:bodyPr/>
          <a:lstStyle>
            <a:lvl1pPr>
              <a:defRPr/>
            </a:lvl1pPr>
          </a:lstStyle>
          <a:p>
            <a:fld id="{4130390F-0BE7-446B-AF0E-E786324F86F9}" type="slidenum">
              <a:rPr lang="ar-SA" altLang="fr-FR"/>
              <a:pPr/>
              <a:t>‹N°›</a:t>
            </a:fld>
            <a:endParaRPr lang="en-US" altLang="fr-FR"/>
          </a:p>
        </p:txBody>
      </p:sp>
    </p:spTree>
    <p:extLst>
      <p:ext uri="{BB962C8B-B14F-4D97-AF65-F5344CB8AC3E}">
        <p14:creationId xmlns:p14="http://schemas.microsoft.com/office/powerpoint/2010/main" val="52285827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r">
              <a:defRPr sz="2000" b="1"/>
            </a:lvl1pPr>
          </a:lstStyle>
          <a:p>
            <a:r>
              <a:rPr lang="en-US"/>
              <a:t>Click to edit Master title style</a:t>
            </a:r>
            <a:endParaRPr lang="ar-S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091FC5F-EF66-48DA-B309-AF1C365700E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C11C8E6-0256-4859-89CE-BEA7D4A365AA}"/>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7" name="Rectangle 6">
            <a:extLst>
              <a:ext uri="{FF2B5EF4-FFF2-40B4-BE49-F238E27FC236}">
                <a16:creationId xmlns:a16="http://schemas.microsoft.com/office/drawing/2014/main" id="{54622BD9-7293-43ED-9A95-882C3E584B3B}"/>
              </a:ext>
            </a:extLst>
          </p:cNvPr>
          <p:cNvSpPr>
            <a:spLocks noGrp="1" noChangeArrowheads="1"/>
          </p:cNvSpPr>
          <p:nvPr>
            <p:ph type="sldNum" sz="quarter" idx="12"/>
          </p:nvPr>
        </p:nvSpPr>
        <p:spPr>
          <a:ln/>
        </p:spPr>
        <p:txBody>
          <a:bodyPr/>
          <a:lstStyle>
            <a:lvl1pPr>
              <a:defRPr/>
            </a:lvl1pPr>
          </a:lstStyle>
          <a:p>
            <a:fld id="{1A294B7E-A0F1-4B80-BB3A-7B8BA1BAFCAE}" type="slidenum">
              <a:rPr lang="ar-SA" altLang="fr-FR"/>
              <a:pPr/>
              <a:t>‹N°›</a:t>
            </a:fld>
            <a:endParaRPr lang="en-US" altLang="fr-FR"/>
          </a:p>
        </p:txBody>
      </p:sp>
    </p:spTree>
    <p:extLst>
      <p:ext uri="{BB962C8B-B14F-4D97-AF65-F5344CB8AC3E}">
        <p14:creationId xmlns:p14="http://schemas.microsoft.com/office/powerpoint/2010/main" val="105746042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r">
              <a:defRPr sz="2000" b="1"/>
            </a:lvl1pPr>
          </a:lstStyle>
          <a:p>
            <a:r>
              <a:rPr lang="en-US"/>
              <a:t>Click to edit Master title style</a:t>
            </a:r>
            <a:endParaRPr lang="ar-S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E4F9E6D-3580-47C1-B8BB-80B609D47C9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C0966B-A53B-4F77-8837-3A3C34D1EB2A}"/>
              </a:ext>
            </a:extLst>
          </p:cNvPr>
          <p:cNvSpPr>
            <a:spLocks noGrp="1" noChangeArrowheads="1"/>
          </p:cNvSpPr>
          <p:nvPr>
            <p:ph type="ftr" sz="quarter" idx="11"/>
          </p:nvPr>
        </p:nvSpPr>
        <p:spPr>
          <a:ln/>
        </p:spPr>
        <p:txBody>
          <a:bodyPr/>
          <a:lstStyle>
            <a:lvl1pPr>
              <a:defRPr/>
            </a:lvl1pPr>
          </a:lstStyle>
          <a:p>
            <a:pPr>
              <a:defRPr/>
            </a:pPr>
            <a:r>
              <a:rPr lang="en-US"/>
              <a:t>Bassam Kurdy Ph.D</a:t>
            </a:r>
          </a:p>
        </p:txBody>
      </p:sp>
      <p:sp>
        <p:nvSpPr>
          <p:cNvPr id="7" name="Rectangle 6">
            <a:extLst>
              <a:ext uri="{FF2B5EF4-FFF2-40B4-BE49-F238E27FC236}">
                <a16:creationId xmlns:a16="http://schemas.microsoft.com/office/drawing/2014/main" id="{FF4E2D00-A102-4DB8-AAC0-4328701409A4}"/>
              </a:ext>
            </a:extLst>
          </p:cNvPr>
          <p:cNvSpPr>
            <a:spLocks noGrp="1" noChangeArrowheads="1"/>
          </p:cNvSpPr>
          <p:nvPr>
            <p:ph type="sldNum" sz="quarter" idx="12"/>
          </p:nvPr>
        </p:nvSpPr>
        <p:spPr>
          <a:ln/>
        </p:spPr>
        <p:txBody>
          <a:bodyPr/>
          <a:lstStyle>
            <a:lvl1pPr>
              <a:defRPr/>
            </a:lvl1pPr>
          </a:lstStyle>
          <a:p>
            <a:fld id="{E6ACD11B-ECCF-4046-BE11-55ACE66037FB}" type="slidenum">
              <a:rPr lang="ar-SA" altLang="fr-FR"/>
              <a:pPr/>
              <a:t>‹N°›</a:t>
            </a:fld>
            <a:endParaRPr lang="en-US" altLang="fr-FR"/>
          </a:p>
        </p:txBody>
      </p:sp>
    </p:spTree>
    <p:extLst>
      <p:ext uri="{BB962C8B-B14F-4D97-AF65-F5344CB8AC3E}">
        <p14:creationId xmlns:p14="http://schemas.microsoft.com/office/powerpoint/2010/main" val="208400322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94ECBFF-43EB-4FD3-A9F7-A8C86352A125}"/>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3075" name="Rectangle 3">
            <a:extLst>
              <a:ext uri="{FF2B5EF4-FFF2-40B4-BE49-F238E27FC236}">
                <a16:creationId xmlns:a16="http://schemas.microsoft.com/office/drawing/2014/main" id="{771A1FAF-4F18-45CB-9215-1F410FA444C7}"/>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68612" name="Rectangle 4">
            <a:extLst>
              <a:ext uri="{FF2B5EF4-FFF2-40B4-BE49-F238E27FC236}">
                <a16:creationId xmlns:a16="http://schemas.microsoft.com/office/drawing/2014/main" id="{A82DEF3B-A248-4750-AAAB-CEA1FBEAD535}"/>
              </a:ext>
            </a:extLst>
          </p:cNvPr>
          <p:cNvSpPr>
            <a:spLocks noGrp="1" noChangeArrowheads="1"/>
          </p:cNvSpPr>
          <p:nvPr>
            <p:ph type="dt" sz="half" idx="2"/>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rtl="0">
              <a:defRPr sz="1400">
                <a:latin typeface="+mn-lt"/>
                <a:cs typeface="+mn-cs"/>
              </a:defRPr>
            </a:lvl1pPr>
          </a:lstStyle>
          <a:p>
            <a:pPr>
              <a:defRPr/>
            </a:pPr>
            <a:endParaRPr lang="en-US"/>
          </a:p>
        </p:txBody>
      </p:sp>
      <p:sp>
        <p:nvSpPr>
          <p:cNvPr id="68613" name="Rectangle 5">
            <a:extLst>
              <a:ext uri="{FF2B5EF4-FFF2-40B4-BE49-F238E27FC236}">
                <a16:creationId xmlns:a16="http://schemas.microsoft.com/office/drawing/2014/main" id="{7899E9C8-5F0B-47E5-95F4-32B74CF932EC}"/>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rtl="0">
              <a:defRPr sz="1400"/>
            </a:lvl1pPr>
          </a:lstStyle>
          <a:p>
            <a:pPr>
              <a:defRPr/>
            </a:pPr>
            <a:r>
              <a:rPr lang="en-US"/>
              <a:t>Bassam Kurdy Ph.D</a:t>
            </a:r>
          </a:p>
        </p:txBody>
      </p:sp>
      <p:sp>
        <p:nvSpPr>
          <p:cNvPr id="68614" name="Rectangle 6">
            <a:extLst>
              <a:ext uri="{FF2B5EF4-FFF2-40B4-BE49-F238E27FC236}">
                <a16:creationId xmlns:a16="http://schemas.microsoft.com/office/drawing/2014/main" id="{C1620A19-F252-420B-A6F7-FC8A5159C513}"/>
              </a:ext>
            </a:extLst>
          </p:cNvPr>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rtl="0">
              <a:defRPr sz="1400">
                <a:latin typeface="Arial" panose="020B0604020202020204" pitchFamily="34" charset="0"/>
                <a:cs typeface="Arial" panose="020B0604020202020204" pitchFamily="34" charset="0"/>
              </a:defRPr>
            </a:lvl1pPr>
          </a:lstStyle>
          <a:p>
            <a:fld id="{633EB88D-5A6A-4F1F-A82E-E1B0530C2E27}" type="slidenum">
              <a:rPr lang="ar-SA" altLang="fr-FR"/>
              <a:pPr/>
              <a:t>‹N°›</a:t>
            </a:fld>
            <a:endParaRPr lang="en-US" altLang="fr-FR"/>
          </a:p>
        </p:txBody>
      </p:sp>
    </p:spTree>
    <p:extLst>
      <p:ext uri="{BB962C8B-B14F-4D97-AF65-F5344CB8AC3E}">
        <p14:creationId xmlns:p14="http://schemas.microsoft.com/office/powerpoint/2010/main" val="33666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fade/>
  </p:transition>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itchFamily="34" charset="0"/>
          <a:cs typeface="Arial" pitchFamily="34" charset="0"/>
        </a:defRPr>
      </a:lvl2pPr>
      <a:lvl3pPr algn="l" rtl="0" eaLnBrk="0" fontAlgn="base" hangingPunct="0">
        <a:spcBef>
          <a:spcPct val="0"/>
        </a:spcBef>
        <a:spcAft>
          <a:spcPct val="0"/>
        </a:spcAft>
        <a:defRPr sz="4400">
          <a:solidFill>
            <a:schemeClr val="tx2"/>
          </a:solidFill>
          <a:latin typeface="Arial" pitchFamily="34" charset="0"/>
          <a:cs typeface="Arial" pitchFamily="34" charset="0"/>
        </a:defRPr>
      </a:lvl3pPr>
      <a:lvl4pPr algn="l" rtl="0" eaLnBrk="0" fontAlgn="base" hangingPunct="0">
        <a:spcBef>
          <a:spcPct val="0"/>
        </a:spcBef>
        <a:spcAft>
          <a:spcPct val="0"/>
        </a:spcAft>
        <a:defRPr sz="4400">
          <a:solidFill>
            <a:schemeClr val="tx2"/>
          </a:solidFill>
          <a:latin typeface="Arial" pitchFamily="34" charset="0"/>
          <a:cs typeface="Arial" pitchFamily="34" charset="0"/>
        </a:defRPr>
      </a:lvl4pPr>
      <a:lvl5pPr algn="l"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l" rtl="0" fontAlgn="base">
        <a:spcBef>
          <a:spcPct val="0"/>
        </a:spcBef>
        <a:spcAft>
          <a:spcPct val="0"/>
        </a:spcAft>
        <a:defRPr sz="4400">
          <a:solidFill>
            <a:schemeClr val="tx2"/>
          </a:solidFill>
          <a:latin typeface="Arial" pitchFamily="34" charset="0"/>
          <a:cs typeface="Arial" pitchFamily="34" charset="0"/>
        </a:defRPr>
      </a:lvl6pPr>
      <a:lvl7pPr marL="914400" algn="l" rtl="0" fontAlgn="base">
        <a:spcBef>
          <a:spcPct val="0"/>
        </a:spcBef>
        <a:spcAft>
          <a:spcPct val="0"/>
        </a:spcAft>
        <a:defRPr sz="4400">
          <a:solidFill>
            <a:schemeClr val="tx2"/>
          </a:solidFill>
          <a:latin typeface="Arial" pitchFamily="34" charset="0"/>
          <a:cs typeface="Arial" pitchFamily="34" charset="0"/>
        </a:defRPr>
      </a:lvl7pPr>
      <a:lvl8pPr marL="1371600" algn="l" rtl="0" fontAlgn="base">
        <a:spcBef>
          <a:spcPct val="0"/>
        </a:spcBef>
        <a:spcAft>
          <a:spcPct val="0"/>
        </a:spcAft>
        <a:defRPr sz="4400">
          <a:solidFill>
            <a:schemeClr val="tx2"/>
          </a:solidFill>
          <a:latin typeface="Arial" pitchFamily="34" charset="0"/>
          <a:cs typeface="Arial" pitchFamily="34" charset="0"/>
        </a:defRPr>
      </a:lvl8pPr>
      <a:lvl9pPr marL="1828800" algn="l"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a:extLst>
              <a:ext uri="{FF2B5EF4-FFF2-40B4-BE49-F238E27FC236}">
                <a16:creationId xmlns:a16="http://schemas.microsoft.com/office/drawing/2014/main" id="{61580209-7330-F504-FD1C-4E79C8C43BEB}"/>
              </a:ext>
            </a:extLst>
          </p:cNvPr>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p>
        </p:txBody>
      </p:sp>
      <p:sp>
        <p:nvSpPr>
          <p:cNvPr id="2051" name="Espace réservé du texte 2">
            <a:extLst>
              <a:ext uri="{FF2B5EF4-FFF2-40B4-BE49-F238E27FC236}">
                <a16:creationId xmlns:a16="http://schemas.microsoft.com/office/drawing/2014/main" id="{014153C8-BA52-C18D-DF0B-B3568DE1280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CACF2E79-2C8C-C846-133D-F6E035C2489A}"/>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fr-FR"/>
          </a:p>
        </p:txBody>
      </p:sp>
      <p:sp>
        <p:nvSpPr>
          <p:cNvPr id="5" name="Espace réservé du pied de page 4">
            <a:extLst>
              <a:ext uri="{FF2B5EF4-FFF2-40B4-BE49-F238E27FC236}">
                <a16:creationId xmlns:a16="http://schemas.microsoft.com/office/drawing/2014/main" id="{59A148C9-87D2-563D-345D-0E6BBF0534E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fr-FR"/>
              <a:t>Bassam Kurdy Ph.D</a:t>
            </a:r>
          </a:p>
        </p:txBody>
      </p:sp>
      <p:sp>
        <p:nvSpPr>
          <p:cNvPr id="6" name="Espace réservé du numéro de diapositive 5">
            <a:extLst>
              <a:ext uri="{FF2B5EF4-FFF2-40B4-BE49-F238E27FC236}">
                <a16:creationId xmlns:a16="http://schemas.microsoft.com/office/drawing/2014/main" id="{33109B86-D80E-5DBA-7DF2-FD8F00148D32}"/>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4BAE53D-26E3-4C59-B121-8423EACA911D}" type="slidenum">
              <a:rPr lang="fr-FR"/>
              <a:pPr>
                <a:defRPr/>
              </a:pPr>
              <a:t>‹N°›</a:t>
            </a:fld>
            <a:endParaRPr lang="fr-FR"/>
          </a:p>
        </p:txBody>
      </p:sp>
    </p:spTree>
    <p:extLst>
      <p:ext uri="{BB962C8B-B14F-4D97-AF65-F5344CB8AC3E}">
        <p14:creationId xmlns:p14="http://schemas.microsoft.com/office/powerpoint/2010/main" val="12564957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6.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11" name="Rectangle 8210">
            <a:extLst>
              <a:ext uri="{FF2B5EF4-FFF2-40B4-BE49-F238E27FC236}">
                <a16:creationId xmlns:a16="http://schemas.microsoft.com/office/drawing/2014/main" id="{DB382400-D81D-4BC2-B825-139D3DCAC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77639EA-C9D1-44CA-BBC0-30625E7CDB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8214" name="Rectangle 8213">
              <a:extLst>
                <a:ext uri="{FF2B5EF4-FFF2-40B4-BE49-F238E27FC236}">
                  <a16:creationId xmlns:a16="http://schemas.microsoft.com/office/drawing/2014/main" id="{E4CB3E84-719D-44B6-A2F1-15E226F2E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bg1"/>
            </a:solidFill>
            <a:ln w="0">
              <a:noFill/>
              <a:prstDash val="solid"/>
              <a:round/>
              <a:headEnd/>
              <a:tailEnd/>
            </a:ln>
          </p:spPr>
          <p:txBody>
            <a:bodyPr rtlCol="0" anchor="ctr"/>
            <a:lstStyle/>
            <a:p>
              <a:pPr algn="ctr" defTabSz="457200"/>
              <a:endParaRPr lang="en-US">
                <a:solidFill>
                  <a:schemeClr val="tx1"/>
                </a:solidFill>
              </a:endParaRPr>
            </a:p>
          </p:txBody>
        </p:sp>
        <p:sp>
          <p:nvSpPr>
            <p:cNvPr id="8215" name="Rectangle 8214">
              <a:extLst>
                <a:ext uri="{FF2B5EF4-FFF2-40B4-BE49-F238E27FC236}">
                  <a16:creationId xmlns:a16="http://schemas.microsoft.com/office/drawing/2014/main" id="{FEDE45E2-0D26-42CE-B95F-81CE7BD3E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re 1">
            <a:extLst>
              <a:ext uri="{FF2B5EF4-FFF2-40B4-BE49-F238E27FC236}">
                <a16:creationId xmlns:a16="http://schemas.microsoft.com/office/drawing/2014/main" id="{3536C356-F32F-C01F-37C8-A8A67519B895}"/>
              </a:ext>
            </a:extLst>
          </p:cNvPr>
          <p:cNvSpPr>
            <a:spLocks noGrp="1"/>
          </p:cNvSpPr>
          <p:nvPr>
            <p:ph type="ctrTitle"/>
          </p:nvPr>
        </p:nvSpPr>
        <p:spPr>
          <a:xfrm>
            <a:off x="804672" y="3275813"/>
            <a:ext cx="6455833" cy="2203869"/>
          </a:xfrm>
        </p:spPr>
        <p:txBody>
          <a:bodyPr rtlCol="0" anchor="t">
            <a:normAutofit/>
          </a:bodyPr>
          <a:lstStyle/>
          <a:p>
            <a:pPr algn="l" eaLnBrk="1" fontAlgn="auto" hangingPunct="1">
              <a:spcAft>
                <a:spcPts val="0"/>
              </a:spcAft>
              <a:defRPr/>
            </a:pPr>
            <a:r>
              <a:rPr lang="en-GB" altLang="fr-FR" sz="3600" b="1" dirty="0"/>
              <a:t>Machine Learning: </a:t>
            </a:r>
            <a:r>
              <a:rPr lang="en-GB" altLang="fr-FR" sz="3600" b="1" dirty="0" err="1"/>
              <a:t>Connexionniste</a:t>
            </a:r>
            <a:br>
              <a:rPr lang="en-GB" altLang="fr-FR" sz="3600" b="1" dirty="0"/>
            </a:br>
            <a:br>
              <a:rPr lang="en-GB" altLang="fr-FR" sz="3600" b="1" dirty="0"/>
            </a:br>
            <a:r>
              <a:rPr lang="en-GB" altLang="fr-FR" sz="3600" b="1" dirty="0"/>
              <a:t> </a:t>
            </a:r>
            <a:r>
              <a:rPr lang="en-US" altLang="fr-FR" sz="3600" b="1" dirty="0">
                <a:solidFill>
                  <a:srgbClr val="FF0000"/>
                </a:solidFill>
              </a:rPr>
              <a:t>Neural Networks</a:t>
            </a:r>
            <a:endParaRPr lang="fr-FR" sz="3600" b="1" dirty="0">
              <a:solidFill>
                <a:srgbClr val="FF0000"/>
              </a:solidFill>
            </a:endParaRPr>
          </a:p>
        </p:txBody>
      </p:sp>
      <p:sp>
        <p:nvSpPr>
          <p:cNvPr id="8217" name="Freeform: Shape 8216">
            <a:extLst>
              <a:ext uri="{FF2B5EF4-FFF2-40B4-BE49-F238E27FC236}">
                <a16:creationId xmlns:a16="http://schemas.microsoft.com/office/drawing/2014/main" id="{A0144B8D-ABC9-4F44-8451-5B06A9C80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6" y="1286055"/>
            <a:ext cx="4482957" cy="5571944"/>
          </a:xfrm>
          <a:custGeom>
            <a:avLst/>
            <a:gdLst>
              <a:gd name="connsiteX0" fmla="*/ 3095991 w 4482957"/>
              <a:gd name="connsiteY0" fmla="*/ 0 h 5571944"/>
              <a:gd name="connsiteX1" fmla="*/ 3156069 w 4482957"/>
              <a:gd name="connsiteY1" fmla="*/ 5631 h 5571944"/>
              <a:gd name="connsiteX2" fmla="*/ 3214272 w 4482957"/>
              <a:gd name="connsiteY2" fmla="*/ 20652 h 5571944"/>
              <a:gd name="connsiteX3" fmla="*/ 3270598 w 4482957"/>
              <a:gd name="connsiteY3" fmla="*/ 43182 h 5571944"/>
              <a:gd name="connsiteX4" fmla="*/ 3328798 w 4482957"/>
              <a:gd name="connsiteY4" fmla="*/ 71344 h 5571944"/>
              <a:gd name="connsiteX5" fmla="*/ 3383247 w 4482957"/>
              <a:gd name="connsiteY5" fmla="*/ 103262 h 5571944"/>
              <a:gd name="connsiteX6" fmla="*/ 3439573 w 4482957"/>
              <a:gd name="connsiteY6" fmla="*/ 137057 h 5571944"/>
              <a:gd name="connsiteX7" fmla="*/ 3495897 w 4482957"/>
              <a:gd name="connsiteY7" fmla="*/ 167096 h 5571944"/>
              <a:gd name="connsiteX8" fmla="*/ 3552221 w 4482957"/>
              <a:gd name="connsiteY8" fmla="*/ 197137 h 5571944"/>
              <a:gd name="connsiteX9" fmla="*/ 3606669 w 4482957"/>
              <a:gd name="connsiteY9" fmla="*/ 219666 h 5571944"/>
              <a:gd name="connsiteX10" fmla="*/ 3666749 w 4482957"/>
              <a:gd name="connsiteY10" fmla="*/ 234686 h 5571944"/>
              <a:gd name="connsiteX11" fmla="*/ 3724950 w 4482957"/>
              <a:gd name="connsiteY11" fmla="*/ 242197 h 5571944"/>
              <a:gd name="connsiteX12" fmla="*/ 3786907 w 4482957"/>
              <a:gd name="connsiteY12" fmla="*/ 242197 h 5571944"/>
              <a:gd name="connsiteX13" fmla="*/ 3850743 w 4482957"/>
              <a:gd name="connsiteY13" fmla="*/ 238443 h 5571944"/>
              <a:gd name="connsiteX14" fmla="*/ 3914577 w 4482957"/>
              <a:gd name="connsiteY14" fmla="*/ 230932 h 5571944"/>
              <a:gd name="connsiteX15" fmla="*/ 3978413 w 4482957"/>
              <a:gd name="connsiteY15" fmla="*/ 221545 h 5571944"/>
              <a:gd name="connsiteX16" fmla="*/ 4042247 w 4482957"/>
              <a:gd name="connsiteY16" fmla="*/ 214035 h 5571944"/>
              <a:gd name="connsiteX17" fmla="*/ 4106083 w 4482957"/>
              <a:gd name="connsiteY17" fmla="*/ 208401 h 5571944"/>
              <a:gd name="connsiteX18" fmla="*/ 4166161 w 4482957"/>
              <a:gd name="connsiteY18" fmla="*/ 210279 h 5571944"/>
              <a:gd name="connsiteX19" fmla="*/ 4224364 w 4482957"/>
              <a:gd name="connsiteY19" fmla="*/ 217789 h 5571944"/>
              <a:gd name="connsiteX20" fmla="*/ 4280690 w 4482957"/>
              <a:gd name="connsiteY20" fmla="*/ 234686 h 5571944"/>
              <a:gd name="connsiteX21" fmla="*/ 4327628 w 4482957"/>
              <a:gd name="connsiteY21" fmla="*/ 259094 h 5571944"/>
              <a:gd name="connsiteX22" fmla="*/ 4372686 w 4482957"/>
              <a:gd name="connsiteY22" fmla="*/ 291012 h 5571944"/>
              <a:gd name="connsiteX23" fmla="*/ 4412114 w 4482957"/>
              <a:gd name="connsiteY23" fmla="*/ 328561 h 5571944"/>
              <a:gd name="connsiteX24" fmla="*/ 4451542 w 4482957"/>
              <a:gd name="connsiteY24" fmla="*/ 371743 h 5571944"/>
              <a:gd name="connsiteX25" fmla="*/ 4482957 w 4482957"/>
              <a:gd name="connsiteY25" fmla="*/ 411426 h 5571944"/>
              <a:gd name="connsiteX26" fmla="*/ 4482957 w 4482957"/>
              <a:gd name="connsiteY26" fmla="*/ 5571944 h 5571944"/>
              <a:gd name="connsiteX27" fmla="*/ 1544560 w 4482957"/>
              <a:gd name="connsiteY27" fmla="*/ 5571944 h 5571944"/>
              <a:gd name="connsiteX28" fmla="*/ 1517016 w 4482957"/>
              <a:gd name="connsiteY28" fmla="*/ 5547992 h 5571944"/>
              <a:gd name="connsiteX29" fmla="*/ 1475711 w 4482957"/>
              <a:gd name="connsiteY29" fmla="*/ 5514197 h 5571944"/>
              <a:gd name="connsiteX30" fmla="*/ 1428774 w 4482957"/>
              <a:gd name="connsiteY30" fmla="*/ 5487914 h 5571944"/>
              <a:gd name="connsiteX31" fmla="*/ 1378082 w 4482957"/>
              <a:gd name="connsiteY31" fmla="*/ 5465383 h 5571944"/>
              <a:gd name="connsiteX32" fmla="*/ 1323635 w 4482957"/>
              <a:gd name="connsiteY32" fmla="*/ 5446609 h 5571944"/>
              <a:gd name="connsiteX33" fmla="*/ 1267309 w 4482957"/>
              <a:gd name="connsiteY33" fmla="*/ 5429711 h 5571944"/>
              <a:gd name="connsiteX34" fmla="*/ 1210986 w 4482957"/>
              <a:gd name="connsiteY34" fmla="*/ 5414691 h 5571944"/>
              <a:gd name="connsiteX35" fmla="*/ 1152783 w 4482957"/>
              <a:gd name="connsiteY35" fmla="*/ 5399670 h 5571944"/>
              <a:gd name="connsiteX36" fmla="*/ 1098336 w 4482957"/>
              <a:gd name="connsiteY36" fmla="*/ 5382773 h 5571944"/>
              <a:gd name="connsiteX37" fmla="*/ 1043887 w 4482957"/>
              <a:gd name="connsiteY37" fmla="*/ 5363998 h 5571944"/>
              <a:gd name="connsiteX38" fmla="*/ 993197 w 4482957"/>
              <a:gd name="connsiteY38" fmla="*/ 5341467 h 5571944"/>
              <a:gd name="connsiteX39" fmla="*/ 948135 w 4482957"/>
              <a:gd name="connsiteY39" fmla="*/ 5313305 h 5571944"/>
              <a:gd name="connsiteX40" fmla="*/ 906830 w 4482957"/>
              <a:gd name="connsiteY40" fmla="*/ 5279510 h 5571944"/>
              <a:gd name="connsiteX41" fmla="*/ 873037 w 4482957"/>
              <a:gd name="connsiteY41" fmla="*/ 5238207 h 5571944"/>
              <a:gd name="connsiteX42" fmla="*/ 844875 w 4482957"/>
              <a:gd name="connsiteY42" fmla="*/ 5193146 h 5571944"/>
              <a:gd name="connsiteX43" fmla="*/ 822344 w 4482957"/>
              <a:gd name="connsiteY43" fmla="*/ 5142453 h 5571944"/>
              <a:gd name="connsiteX44" fmla="*/ 803570 w 4482957"/>
              <a:gd name="connsiteY44" fmla="*/ 5088007 h 5571944"/>
              <a:gd name="connsiteX45" fmla="*/ 786672 w 4482957"/>
              <a:gd name="connsiteY45" fmla="*/ 5033560 h 5571944"/>
              <a:gd name="connsiteX46" fmla="*/ 771652 w 4482957"/>
              <a:gd name="connsiteY46" fmla="*/ 4975357 h 5571944"/>
              <a:gd name="connsiteX47" fmla="*/ 756631 w 4482957"/>
              <a:gd name="connsiteY47" fmla="*/ 4919033 h 5571944"/>
              <a:gd name="connsiteX48" fmla="*/ 739734 w 4482957"/>
              <a:gd name="connsiteY48" fmla="*/ 4862708 h 5571944"/>
              <a:gd name="connsiteX49" fmla="*/ 720959 w 4482957"/>
              <a:gd name="connsiteY49" fmla="*/ 4808259 h 5571944"/>
              <a:gd name="connsiteX50" fmla="*/ 698428 w 4482957"/>
              <a:gd name="connsiteY50" fmla="*/ 4757566 h 5571944"/>
              <a:gd name="connsiteX51" fmla="*/ 672143 w 4482957"/>
              <a:gd name="connsiteY51" fmla="*/ 4710630 h 5571944"/>
              <a:gd name="connsiteX52" fmla="*/ 638351 w 4482957"/>
              <a:gd name="connsiteY52" fmla="*/ 4669325 h 5571944"/>
              <a:gd name="connsiteX53" fmla="*/ 600799 w 4482957"/>
              <a:gd name="connsiteY53" fmla="*/ 4626142 h 5571944"/>
              <a:gd name="connsiteX54" fmla="*/ 557617 w 4482957"/>
              <a:gd name="connsiteY54" fmla="*/ 4588593 h 5571944"/>
              <a:gd name="connsiteX55" fmla="*/ 510678 w 4482957"/>
              <a:gd name="connsiteY55" fmla="*/ 4552921 h 5571944"/>
              <a:gd name="connsiteX56" fmla="*/ 463742 w 4482957"/>
              <a:gd name="connsiteY56" fmla="*/ 4517249 h 5571944"/>
              <a:gd name="connsiteX57" fmla="*/ 416805 w 4482957"/>
              <a:gd name="connsiteY57" fmla="*/ 4481577 h 5571944"/>
              <a:gd name="connsiteX58" fmla="*/ 371744 w 4482957"/>
              <a:gd name="connsiteY58" fmla="*/ 4445903 h 5571944"/>
              <a:gd name="connsiteX59" fmla="*/ 328562 w 4482957"/>
              <a:gd name="connsiteY59" fmla="*/ 4406477 h 5571944"/>
              <a:gd name="connsiteX60" fmla="*/ 291012 w 4482957"/>
              <a:gd name="connsiteY60" fmla="*/ 4367050 h 5571944"/>
              <a:gd name="connsiteX61" fmla="*/ 259096 w 4482957"/>
              <a:gd name="connsiteY61" fmla="*/ 4321989 h 5571944"/>
              <a:gd name="connsiteX62" fmla="*/ 234689 w 4482957"/>
              <a:gd name="connsiteY62" fmla="*/ 4275053 h 5571944"/>
              <a:gd name="connsiteX63" fmla="*/ 217791 w 4482957"/>
              <a:gd name="connsiteY63" fmla="*/ 4218729 h 5571944"/>
              <a:gd name="connsiteX64" fmla="*/ 210281 w 4482957"/>
              <a:gd name="connsiteY64" fmla="*/ 4160526 h 5571944"/>
              <a:gd name="connsiteX65" fmla="*/ 208402 w 4482957"/>
              <a:gd name="connsiteY65" fmla="*/ 4100444 h 5571944"/>
              <a:gd name="connsiteX66" fmla="*/ 214035 w 4482957"/>
              <a:gd name="connsiteY66" fmla="*/ 4036610 h 5571944"/>
              <a:gd name="connsiteX67" fmla="*/ 221545 w 4482957"/>
              <a:gd name="connsiteY67" fmla="*/ 3972776 h 5571944"/>
              <a:gd name="connsiteX68" fmla="*/ 230932 w 4482957"/>
              <a:gd name="connsiteY68" fmla="*/ 3908940 h 5571944"/>
              <a:gd name="connsiteX69" fmla="*/ 238443 w 4482957"/>
              <a:gd name="connsiteY69" fmla="*/ 3845106 h 5571944"/>
              <a:gd name="connsiteX70" fmla="*/ 242199 w 4482957"/>
              <a:gd name="connsiteY70" fmla="*/ 3781272 h 5571944"/>
              <a:gd name="connsiteX71" fmla="*/ 242199 w 4482957"/>
              <a:gd name="connsiteY71" fmla="*/ 3719313 h 5571944"/>
              <a:gd name="connsiteX72" fmla="*/ 234689 w 4482957"/>
              <a:gd name="connsiteY72" fmla="*/ 3661113 h 5571944"/>
              <a:gd name="connsiteX73" fmla="*/ 219668 w 4482957"/>
              <a:gd name="connsiteY73" fmla="*/ 3602910 h 5571944"/>
              <a:gd name="connsiteX74" fmla="*/ 197138 w 4482957"/>
              <a:gd name="connsiteY74" fmla="*/ 3548461 h 5571944"/>
              <a:gd name="connsiteX75" fmla="*/ 168976 w 4482957"/>
              <a:gd name="connsiteY75" fmla="*/ 3492137 h 5571944"/>
              <a:gd name="connsiteX76" fmla="*/ 137057 w 4482957"/>
              <a:gd name="connsiteY76" fmla="*/ 3435814 h 5571944"/>
              <a:gd name="connsiteX77" fmla="*/ 103264 w 4482957"/>
              <a:gd name="connsiteY77" fmla="*/ 3379488 h 5571944"/>
              <a:gd name="connsiteX78" fmla="*/ 71346 w 4482957"/>
              <a:gd name="connsiteY78" fmla="*/ 3325039 h 5571944"/>
              <a:gd name="connsiteX79" fmla="*/ 43182 w 4482957"/>
              <a:gd name="connsiteY79" fmla="*/ 3266839 h 5571944"/>
              <a:gd name="connsiteX80" fmla="*/ 20654 w 4482957"/>
              <a:gd name="connsiteY80" fmla="*/ 3210513 h 5571944"/>
              <a:gd name="connsiteX81" fmla="*/ 5634 w 4482957"/>
              <a:gd name="connsiteY81" fmla="*/ 3152310 h 5571944"/>
              <a:gd name="connsiteX82" fmla="*/ 0 w 4482957"/>
              <a:gd name="connsiteY82" fmla="*/ 3092230 h 5571944"/>
              <a:gd name="connsiteX83" fmla="*/ 5634 w 4482957"/>
              <a:gd name="connsiteY83" fmla="*/ 3032152 h 5571944"/>
              <a:gd name="connsiteX84" fmla="*/ 20654 w 4482957"/>
              <a:gd name="connsiteY84" fmla="*/ 2973950 h 5571944"/>
              <a:gd name="connsiteX85" fmla="*/ 43182 w 4482957"/>
              <a:gd name="connsiteY85" fmla="*/ 2917624 h 5571944"/>
              <a:gd name="connsiteX86" fmla="*/ 71346 w 4482957"/>
              <a:gd name="connsiteY86" fmla="*/ 2859423 h 5571944"/>
              <a:gd name="connsiteX87" fmla="*/ 103264 w 4482957"/>
              <a:gd name="connsiteY87" fmla="*/ 2804974 h 5571944"/>
              <a:gd name="connsiteX88" fmla="*/ 137057 w 4482957"/>
              <a:gd name="connsiteY88" fmla="*/ 2748651 h 5571944"/>
              <a:gd name="connsiteX89" fmla="*/ 168976 w 4482957"/>
              <a:gd name="connsiteY89" fmla="*/ 2692325 h 5571944"/>
              <a:gd name="connsiteX90" fmla="*/ 197138 w 4482957"/>
              <a:gd name="connsiteY90" fmla="*/ 2636001 h 5571944"/>
              <a:gd name="connsiteX91" fmla="*/ 219668 w 4482957"/>
              <a:gd name="connsiteY91" fmla="*/ 2581552 h 5571944"/>
              <a:gd name="connsiteX92" fmla="*/ 234689 w 4482957"/>
              <a:gd name="connsiteY92" fmla="*/ 2523350 h 5571944"/>
              <a:gd name="connsiteX93" fmla="*/ 242199 w 4482957"/>
              <a:gd name="connsiteY93" fmla="*/ 2465149 h 5571944"/>
              <a:gd name="connsiteX94" fmla="*/ 242199 w 4482957"/>
              <a:gd name="connsiteY94" fmla="*/ 2403192 h 5571944"/>
              <a:gd name="connsiteX95" fmla="*/ 238443 w 4482957"/>
              <a:gd name="connsiteY95" fmla="*/ 2339356 h 5571944"/>
              <a:gd name="connsiteX96" fmla="*/ 230932 w 4482957"/>
              <a:gd name="connsiteY96" fmla="*/ 2275522 h 5571944"/>
              <a:gd name="connsiteX97" fmla="*/ 221545 w 4482957"/>
              <a:gd name="connsiteY97" fmla="*/ 2211686 h 5571944"/>
              <a:gd name="connsiteX98" fmla="*/ 214035 w 4482957"/>
              <a:gd name="connsiteY98" fmla="*/ 2147852 h 5571944"/>
              <a:gd name="connsiteX99" fmla="*/ 208402 w 4482957"/>
              <a:gd name="connsiteY99" fmla="*/ 2084018 h 5571944"/>
              <a:gd name="connsiteX100" fmla="*/ 210281 w 4482957"/>
              <a:gd name="connsiteY100" fmla="*/ 2023938 h 5571944"/>
              <a:gd name="connsiteX101" fmla="*/ 217791 w 4482957"/>
              <a:gd name="connsiteY101" fmla="*/ 1965736 h 5571944"/>
              <a:gd name="connsiteX102" fmla="*/ 234689 w 4482957"/>
              <a:gd name="connsiteY102" fmla="*/ 1909410 h 5571944"/>
              <a:gd name="connsiteX103" fmla="*/ 259096 w 4482957"/>
              <a:gd name="connsiteY103" fmla="*/ 1862474 h 5571944"/>
              <a:gd name="connsiteX104" fmla="*/ 291012 w 4482957"/>
              <a:gd name="connsiteY104" fmla="*/ 1817414 h 5571944"/>
              <a:gd name="connsiteX105" fmla="*/ 328562 w 4482957"/>
              <a:gd name="connsiteY105" fmla="*/ 1777986 h 5571944"/>
              <a:gd name="connsiteX106" fmla="*/ 371744 w 4482957"/>
              <a:gd name="connsiteY106" fmla="*/ 1738560 h 5571944"/>
              <a:gd name="connsiteX107" fmla="*/ 416805 w 4482957"/>
              <a:gd name="connsiteY107" fmla="*/ 1702885 h 5571944"/>
              <a:gd name="connsiteX108" fmla="*/ 463742 w 4482957"/>
              <a:gd name="connsiteY108" fmla="*/ 1667213 h 5571944"/>
              <a:gd name="connsiteX109" fmla="*/ 510678 w 4482957"/>
              <a:gd name="connsiteY109" fmla="*/ 1631541 h 5571944"/>
              <a:gd name="connsiteX110" fmla="*/ 557617 w 4482957"/>
              <a:gd name="connsiteY110" fmla="*/ 1595869 h 5571944"/>
              <a:gd name="connsiteX111" fmla="*/ 600799 w 4482957"/>
              <a:gd name="connsiteY111" fmla="*/ 1558320 h 5571944"/>
              <a:gd name="connsiteX112" fmla="*/ 638351 w 4482957"/>
              <a:gd name="connsiteY112" fmla="*/ 1515138 h 5571944"/>
              <a:gd name="connsiteX113" fmla="*/ 672143 w 4482957"/>
              <a:gd name="connsiteY113" fmla="*/ 1473832 h 5571944"/>
              <a:gd name="connsiteX114" fmla="*/ 698428 w 4482957"/>
              <a:gd name="connsiteY114" fmla="*/ 1426896 h 5571944"/>
              <a:gd name="connsiteX115" fmla="*/ 720959 w 4482957"/>
              <a:gd name="connsiteY115" fmla="*/ 1376203 h 5571944"/>
              <a:gd name="connsiteX116" fmla="*/ 739734 w 4482957"/>
              <a:gd name="connsiteY116" fmla="*/ 1321755 h 5571944"/>
              <a:gd name="connsiteX117" fmla="*/ 756631 w 4482957"/>
              <a:gd name="connsiteY117" fmla="*/ 1265429 h 5571944"/>
              <a:gd name="connsiteX118" fmla="*/ 771652 w 4482957"/>
              <a:gd name="connsiteY118" fmla="*/ 1209105 h 5571944"/>
              <a:gd name="connsiteX119" fmla="*/ 786672 w 4482957"/>
              <a:gd name="connsiteY119" fmla="*/ 1150903 h 5571944"/>
              <a:gd name="connsiteX120" fmla="*/ 803570 w 4482957"/>
              <a:gd name="connsiteY120" fmla="*/ 1096456 h 5571944"/>
              <a:gd name="connsiteX121" fmla="*/ 822344 w 4482957"/>
              <a:gd name="connsiteY121" fmla="*/ 1042007 h 5571944"/>
              <a:gd name="connsiteX122" fmla="*/ 844875 w 4482957"/>
              <a:gd name="connsiteY122" fmla="*/ 991317 h 5571944"/>
              <a:gd name="connsiteX123" fmla="*/ 873037 w 4482957"/>
              <a:gd name="connsiteY123" fmla="*/ 946257 h 5571944"/>
              <a:gd name="connsiteX124" fmla="*/ 906830 w 4482957"/>
              <a:gd name="connsiteY124" fmla="*/ 904952 h 5571944"/>
              <a:gd name="connsiteX125" fmla="*/ 948135 w 4482957"/>
              <a:gd name="connsiteY125" fmla="*/ 871157 h 5571944"/>
              <a:gd name="connsiteX126" fmla="*/ 993197 w 4482957"/>
              <a:gd name="connsiteY126" fmla="*/ 842995 h 5571944"/>
              <a:gd name="connsiteX127" fmla="*/ 1043887 w 4482957"/>
              <a:gd name="connsiteY127" fmla="*/ 820464 h 5571944"/>
              <a:gd name="connsiteX128" fmla="*/ 1098336 w 4482957"/>
              <a:gd name="connsiteY128" fmla="*/ 801690 h 5571944"/>
              <a:gd name="connsiteX129" fmla="*/ 1152783 w 4482957"/>
              <a:gd name="connsiteY129" fmla="*/ 784792 h 5571944"/>
              <a:gd name="connsiteX130" fmla="*/ 1210986 w 4482957"/>
              <a:gd name="connsiteY130" fmla="*/ 769772 h 5571944"/>
              <a:gd name="connsiteX131" fmla="*/ 1267309 w 4482957"/>
              <a:gd name="connsiteY131" fmla="*/ 754751 h 5571944"/>
              <a:gd name="connsiteX132" fmla="*/ 1323635 w 4482957"/>
              <a:gd name="connsiteY132" fmla="*/ 737854 h 5571944"/>
              <a:gd name="connsiteX133" fmla="*/ 1378082 w 4482957"/>
              <a:gd name="connsiteY133" fmla="*/ 719079 h 5571944"/>
              <a:gd name="connsiteX134" fmla="*/ 1428774 w 4482957"/>
              <a:gd name="connsiteY134" fmla="*/ 696549 h 5571944"/>
              <a:gd name="connsiteX135" fmla="*/ 1475711 w 4482957"/>
              <a:gd name="connsiteY135" fmla="*/ 670266 h 5571944"/>
              <a:gd name="connsiteX136" fmla="*/ 1517016 w 4482957"/>
              <a:gd name="connsiteY136" fmla="*/ 636471 h 5571944"/>
              <a:gd name="connsiteX137" fmla="*/ 1560199 w 4482957"/>
              <a:gd name="connsiteY137" fmla="*/ 598919 h 5571944"/>
              <a:gd name="connsiteX138" fmla="*/ 1597750 w 4482957"/>
              <a:gd name="connsiteY138" fmla="*/ 555737 h 5571944"/>
              <a:gd name="connsiteX139" fmla="*/ 1633422 w 4482957"/>
              <a:gd name="connsiteY139" fmla="*/ 510678 h 5571944"/>
              <a:gd name="connsiteX140" fmla="*/ 1669094 w 4482957"/>
              <a:gd name="connsiteY140" fmla="*/ 463741 h 5571944"/>
              <a:gd name="connsiteX141" fmla="*/ 1704766 w 4482957"/>
              <a:gd name="connsiteY141" fmla="*/ 416803 h 5571944"/>
              <a:gd name="connsiteX142" fmla="*/ 1740438 w 4482957"/>
              <a:gd name="connsiteY142" fmla="*/ 371743 h 5571944"/>
              <a:gd name="connsiteX143" fmla="*/ 1779867 w 4482957"/>
              <a:gd name="connsiteY143" fmla="*/ 328561 h 5571944"/>
              <a:gd name="connsiteX144" fmla="*/ 1819293 w 4482957"/>
              <a:gd name="connsiteY144" fmla="*/ 291012 h 5571944"/>
              <a:gd name="connsiteX145" fmla="*/ 1864354 w 4482957"/>
              <a:gd name="connsiteY145" fmla="*/ 259094 h 5571944"/>
              <a:gd name="connsiteX146" fmla="*/ 1911291 w 4482957"/>
              <a:gd name="connsiteY146" fmla="*/ 234686 h 5571944"/>
              <a:gd name="connsiteX147" fmla="*/ 1967617 w 4482957"/>
              <a:gd name="connsiteY147" fmla="*/ 217789 h 5571944"/>
              <a:gd name="connsiteX148" fmla="*/ 2025819 w 4482957"/>
              <a:gd name="connsiteY148" fmla="*/ 210279 h 5571944"/>
              <a:gd name="connsiteX149" fmla="*/ 2085897 w 4482957"/>
              <a:gd name="connsiteY149" fmla="*/ 208401 h 5571944"/>
              <a:gd name="connsiteX150" fmla="*/ 2149731 w 4482957"/>
              <a:gd name="connsiteY150" fmla="*/ 214035 h 5571944"/>
              <a:gd name="connsiteX151" fmla="*/ 2213567 w 4482957"/>
              <a:gd name="connsiteY151" fmla="*/ 221545 h 5571944"/>
              <a:gd name="connsiteX152" fmla="*/ 2277403 w 4482957"/>
              <a:gd name="connsiteY152" fmla="*/ 230932 h 5571944"/>
              <a:gd name="connsiteX153" fmla="*/ 2341237 w 4482957"/>
              <a:gd name="connsiteY153" fmla="*/ 238443 h 5571944"/>
              <a:gd name="connsiteX154" fmla="*/ 2405071 w 4482957"/>
              <a:gd name="connsiteY154" fmla="*/ 242197 h 5571944"/>
              <a:gd name="connsiteX155" fmla="*/ 2467030 w 4482957"/>
              <a:gd name="connsiteY155" fmla="*/ 242197 h 5571944"/>
              <a:gd name="connsiteX156" fmla="*/ 2525233 w 4482957"/>
              <a:gd name="connsiteY156" fmla="*/ 234686 h 5571944"/>
              <a:gd name="connsiteX157" fmla="*/ 2583436 w 4482957"/>
              <a:gd name="connsiteY157" fmla="*/ 219666 h 5571944"/>
              <a:gd name="connsiteX158" fmla="*/ 2639760 w 4482957"/>
              <a:gd name="connsiteY158" fmla="*/ 197137 h 5571944"/>
              <a:gd name="connsiteX159" fmla="*/ 2696083 w 4482957"/>
              <a:gd name="connsiteY159" fmla="*/ 167096 h 5571944"/>
              <a:gd name="connsiteX160" fmla="*/ 2752409 w 4482957"/>
              <a:gd name="connsiteY160" fmla="*/ 137057 h 5571944"/>
              <a:gd name="connsiteX161" fmla="*/ 2808733 w 4482957"/>
              <a:gd name="connsiteY161" fmla="*/ 103262 h 5571944"/>
              <a:gd name="connsiteX162" fmla="*/ 2863182 w 4482957"/>
              <a:gd name="connsiteY162" fmla="*/ 71344 h 5571944"/>
              <a:gd name="connsiteX163" fmla="*/ 2921385 w 4482957"/>
              <a:gd name="connsiteY163" fmla="*/ 43182 h 5571944"/>
              <a:gd name="connsiteX164" fmla="*/ 2977708 w 4482957"/>
              <a:gd name="connsiteY164" fmla="*/ 20652 h 5571944"/>
              <a:gd name="connsiteX165" fmla="*/ 3035911 w 4482957"/>
              <a:gd name="connsiteY165" fmla="*/ 5631 h 557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4482957" h="5571944">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2957" y="411426"/>
                </a:lnTo>
                <a:lnTo>
                  <a:pt x="4482957" y="5571944"/>
                </a:lnTo>
                <a:lnTo>
                  <a:pt x="1544560" y="5571944"/>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8219" name="Freeform: Shape 8218">
            <a:extLst>
              <a:ext uri="{FF2B5EF4-FFF2-40B4-BE49-F238E27FC236}">
                <a16:creationId xmlns:a16="http://schemas.microsoft.com/office/drawing/2014/main" id="{30581CF1-C445-4EA2-8A1B-47EFAA87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2288" y="0"/>
            <a:ext cx="5344102" cy="3217319"/>
          </a:xfrm>
          <a:custGeom>
            <a:avLst/>
            <a:gdLst>
              <a:gd name="connsiteX0" fmla="*/ 209034 w 5344102"/>
              <a:gd name="connsiteY0" fmla="*/ 0 h 3217319"/>
              <a:gd name="connsiteX1" fmla="*/ 5135071 w 5344102"/>
              <a:gd name="connsiteY1" fmla="*/ 0 h 3217319"/>
              <a:gd name="connsiteX2" fmla="*/ 5135071 w 5344102"/>
              <a:gd name="connsiteY2" fmla="*/ 7298 h 3217319"/>
              <a:gd name="connsiteX3" fmla="*/ 5141552 w 5344102"/>
              <a:gd name="connsiteY3" fmla="*/ 57529 h 3217319"/>
              <a:gd name="connsiteX4" fmla="*/ 5154514 w 5344102"/>
              <a:gd name="connsiteY4" fmla="*/ 107762 h 3217319"/>
              <a:gd name="connsiteX5" fmla="*/ 5173960 w 5344102"/>
              <a:gd name="connsiteY5" fmla="*/ 154755 h 3217319"/>
              <a:gd name="connsiteX6" fmla="*/ 5199887 w 5344102"/>
              <a:gd name="connsiteY6" fmla="*/ 203366 h 3217319"/>
              <a:gd name="connsiteX7" fmla="*/ 5225812 w 5344102"/>
              <a:gd name="connsiteY7" fmla="*/ 251980 h 3217319"/>
              <a:gd name="connsiteX8" fmla="*/ 5254980 w 5344102"/>
              <a:gd name="connsiteY8" fmla="*/ 300590 h 3217319"/>
              <a:gd name="connsiteX9" fmla="*/ 5282526 w 5344102"/>
              <a:gd name="connsiteY9" fmla="*/ 347583 h 3217319"/>
              <a:gd name="connsiteX10" fmla="*/ 5306833 w 5344102"/>
              <a:gd name="connsiteY10" fmla="*/ 397815 h 3217319"/>
              <a:gd name="connsiteX11" fmla="*/ 5326276 w 5344102"/>
              <a:gd name="connsiteY11" fmla="*/ 446428 h 3217319"/>
              <a:gd name="connsiteX12" fmla="*/ 5339241 w 5344102"/>
              <a:gd name="connsiteY12" fmla="*/ 496660 h 3217319"/>
              <a:gd name="connsiteX13" fmla="*/ 5344102 w 5344102"/>
              <a:gd name="connsiteY13" fmla="*/ 548512 h 3217319"/>
              <a:gd name="connsiteX14" fmla="*/ 5339241 w 5344102"/>
              <a:gd name="connsiteY14" fmla="*/ 600365 h 3217319"/>
              <a:gd name="connsiteX15" fmla="*/ 5326276 w 5344102"/>
              <a:gd name="connsiteY15" fmla="*/ 650598 h 3217319"/>
              <a:gd name="connsiteX16" fmla="*/ 5306833 w 5344102"/>
              <a:gd name="connsiteY16" fmla="*/ 699211 h 3217319"/>
              <a:gd name="connsiteX17" fmla="*/ 5282526 w 5344102"/>
              <a:gd name="connsiteY17" fmla="*/ 749442 h 3217319"/>
              <a:gd name="connsiteX18" fmla="*/ 5254980 w 5344102"/>
              <a:gd name="connsiteY18" fmla="*/ 796435 h 3217319"/>
              <a:gd name="connsiteX19" fmla="*/ 5225812 w 5344102"/>
              <a:gd name="connsiteY19" fmla="*/ 845048 h 3217319"/>
              <a:gd name="connsiteX20" fmla="*/ 5199887 w 5344102"/>
              <a:gd name="connsiteY20" fmla="*/ 893659 h 3217319"/>
              <a:gd name="connsiteX21" fmla="*/ 5173960 w 5344102"/>
              <a:gd name="connsiteY21" fmla="*/ 942270 h 3217319"/>
              <a:gd name="connsiteX22" fmla="*/ 5154514 w 5344102"/>
              <a:gd name="connsiteY22" fmla="*/ 989263 h 3217319"/>
              <a:gd name="connsiteX23" fmla="*/ 5141552 w 5344102"/>
              <a:gd name="connsiteY23" fmla="*/ 1039497 h 3217319"/>
              <a:gd name="connsiteX24" fmla="*/ 5135071 w 5344102"/>
              <a:gd name="connsiteY24" fmla="*/ 1089727 h 3217319"/>
              <a:gd name="connsiteX25" fmla="*/ 5135071 w 5344102"/>
              <a:gd name="connsiteY25" fmla="*/ 1143202 h 3217319"/>
              <a:gd name="connsiteX26" fmla="*/ 5138311 w 5344102"/>
              <a:gd name="connsiteY26" fmla="*/ 1198295 h 3217319"/>
              <a:gd name="connsiteX27" fmla="*/ 5144792 w 5344102"/>
              <a:gd name="connsiteY27" fmla="*/ 1253388 h 3217319"/>
              <a:gd name="connsiteX28" fmla="*/ 5152894 w 5344102"/>
              <a:gd name="connsiteY28" fmla="*/ 1308483 h 3217319"/>
              <a:gd name="connsiteX29" fmla="*/ 5159375 w 5344102"/>
              <a:gd name="connsiteY29" fmla="*/ 1363576 h 3217319"/>
              <a:gd name="connsiteX30" fmla="*/ 5164237 w 5344102"/>
              <a:gd name="connsiteY30" fmla="*/ 1418669 h 3217319"/>
              <a:gd name="connsiteX31" fmla="*/ 5162616 w 5344102"/>
              <a:gd name="connsiteY31" fmla="*/ 1470524 h 3217319"/>
              <a:gd name="connsiteX32" fmla="*/ 5156135 w 5344102"/>
              <a:gd name="connsiteY32" fmla="*/ 1520757 h 3217319"/>
              <a:gd name="connsiteX33" fmla="*/ 5141552 w 5344102"/>
              <a:gd name="connsiteY33" fmla="*/ 1569369 h 3217319"/>
              <a:gd name="connsiteX34" fmla="*/ 5120486 w 5344102"/>
              <a:gd name="connsiteY34" fmla="*/ 1609878 h 3217319"/>
              <a:gd name="connsiteX35" fmla="*/ 5092939 w 5344102"/>
              <a:gd name="connsiteY35" fmla="*/ 1648768 h 3217319"/>
              <a:gd name="connsiteX36" fmla="*/ 5060529 w 5344102"/>
              <a:gd name="connsiteY36" fmla="*/ 1682797 h 3217319"/>
              <a:gd name="connsiteX37" fmla="*/ 5023262 w 5344102"/>
              <a:gd name="connsiteY37" fmla="*/ 1716824 h 3217319"/>
              <a:gd name="connsiteX38" fmla="*/ 4984371 w 5344102"/>
              <a:gd name="connsiteY38" fmla="*/ 1747613 h 3217319"/>
              <a:gd name="connsiteX39" fmla="*/ 4943861 w 5344102"/>
              <a:gd name="connsiteY39" fmla="*/ 1778400 h 3217319"/>
              <a:gd name="connsiteX40" fmla="*/ 4901732 w 5344102"/>
              <a:gd name="connsiteY40" fmla="*/ 1809188 h 3217319"/>
              <a:gd name="connsiteX41" fmla="*/ 4862842 w 5344102"/>
              <a:gd name="connsiteY41" fmla="*/ 1839975 h 3217319"/>
              <a:gd name="connsiteX42" fmla="*/ 4825572 w 5344102"/>
              <a:gd name="connsiteY42" fmla="*/ 1872383 h 3217319"/>
              <a:gd name="connsiteX43" fmla="*/ 4793164 w 5344102"/>
              <a:gd name="connsiteY43" fmla="*/ 1909652 h 3217319"/>
              <a:gd name="connsiteX44" fmla="*/ 4763996 w 5344102"/>
              <a:gd name="connsiteY44" fmla="*/ 1945301 h 3217319"/>
              <a:gd name="connsiteX45" fmla="*/ 4741309 w 5344102"/>
              <a:gd name="connsiteY45" fmla="*/ 1985810 h 3217319"/>
              <a:gd name="connsiteX46" fmla="*/ 4721865 w 5344102"/>
              <a:gd name="connsiteY46" fmla="*/ 2029562 h 3217319"/>
              <a:gd name="connsiteX47" fmla="*/ 4705661 w 5344102"/>
              <a:gd name="connsiteY47" fmla="*/ 2076555 h 3217319"/>
              <a:gd name="connsiteX48" fmla="*/ 4691078 w 5344102"/>
              <a:gd name="connsiteY48" fmla="*/ 2125168 h 3217319"/>
              <a:gd name="connsiteX49" fmla="*/ 4678114 w 5344102"/>
              <a:gd name="connsiteY49" fmla="*/ 2173779 h 3217319"/>
              <a:gd name="connsiteX50" fmla="*/ 4665151 w 5344102"/>
              <a:gd name="connsiteY50" fmla="*/ 2224012 h 3217319"/>
              <a:gd name="connsiteX51" fmla="*/ 4650566 w 5344102"/>
              <a:gd name="connsiteY51" fmla="*/ 2271004 h 3217319"/>
              <a:gd name="connsiteX52" fmla="*/ 4634363 w 5344102"/>
              <a:gd name="connsiteY52" fmla="*/ 2317994 h 3217319"/>
              <a:gd name="connsiteX53" fmla="*/ 4614920 w 5344102"/>
              <a:gd name="connsiteY53" fmla="*/ 2361746 h 3217319"/>
              <a:gd name="connsiteX54" fmla="*/ 4590613 w 5344102"/>
              <a:gd name="connsiteY54" fmla="*/ 2400637 h 3217319"/>
              <a:gd name="connsiteX55" fmla="*/ 4561447 w 5344102"/>
              <a:gd name="connsiteY55" fmla="*/ 2436284 h 3217319"/>
              <a:gd name="connsiteX56" fmla="*/ 4525797 w 5344102"/>
              <a:gd name="connsiteY56" fmla="*/ 2465451 h 3217319"/>
              <a:gd name="connsiteX57" fmla="*/ 4486906 w 5344102"/>
              <a:gd name="connsiteY57" fmla="*/ 2489757 h 3217319"/>
              <a:gd name="connsiteX58" fmla="*/ 4443155 w 5344102"/>
              <a:gd name="connsiteY58" fmla="*/ 2509203 h 3217319"/>
              <a:gd name="connsiteX59" fmla="*/ 4396163 w 5344102"/>
              <a:gd name="connsiteY59" fmla="*/ 2525407 h 3217319"/>
              <a:gd name="connsiteX60" fmla="*/ 4349173 w 5344102"/>
              <a:gd name="connsiteY60" fmla="*/ 2539990 h 3217319"/>
              <a:gd name="connsiteX61" fmla="*/ 4298939 w 5344102"/>
              <a:gd name="connsiteY61" fmla="*/ 2552954 h 3217319"/>
              <a:gd name="connsiteX62" fmla="*/ 4250326 w 5344102"/>
              <a:gd name="connsiteY62" fmla="*/ 2565918 h 3217319"/>
              <a:gd name="connsiteX63" fmla="*/ 4201715 w 5344102"/>
              <a:gd name="connsiteY63" fmla="*/ 2580502 h 3217319"/>
              <a:gd name="connsiteX64" fmla="*/ 4154724 w 5344102"/>
              <a:gd name="connsiteY64" fmla="*/ 2596705 h 3217319"/>
              <a:gd name="connsiteX65" fmla="*/ 4110972 w 5344102"/>
              <a:gd name="connsiteY65" fmla="*/ 2616151 h 3217319"/>
              <a:gd name="connsiteX66" fmla="*/ 4070464 w 5344102"/>
              <a:gd name="connsiteY66" fmla="*/ 2638835 h 3217319"/>
              <a:gd name="connsiteX67" fmla="*/ 4034814 w 5344102"/>
              <a:gd name="connsiteY67" fmla="*/ 2668002 h 3217319"/>
              <a:gd name="connsiteX68" fmla="*/ 3997545 w 5344102"/>
              <a:gd name="connsiteY68" fmla="*/ 2700411 h 3217319"/>
              <a:gd name="connsiteX69" fmla="*/ 3965136 w 5344102"/>
              <a:gd name="connsiteY69" fmla="*/ 2737680 h 3217319"/>
              <a:gd name="connsiteX70" fmla="*/ 3934348 w 5344102"/>
              <a:gd name="connsiteY70" fmla="*/ 2776570 h 3217319"/>
              <a:gd name="connsiteX71" fmla="*/ 3903560 w 5344102"/>
              <a:gd name="connsiteY71" fmla="*/ 2817079 h 3217319"/>
              <a:gd name="connsiteX72" fmla="*/ 3872773 w 5344102"/>
              <a:gd name="connsiteY72" fmla="*/ 2857590 h 3217319"/>
              <a:gd name="connsiteX73" fmla="*/ 3841985 w 5344102"/>
              <a:gd name="connsiteY73" fmla="*/ 2896480 h 3217319"/>
              <a:gd name="connsiteX74" fmla="*/ 3807956 w 5344102"/>
              <a:gd name="connsiteY74" fmla="*/ 2933749 h 3217319"/>
              <a:gd name="connsiteX75" fmla="*/ 3773927 w 5344102"/>
              <a:gd name="connsiteY75" fmla="*/ 2966156 h 3217319"/>
              <a:gd name="connsiteX76" fmla="*/ 3735039 w 5344102"/>
              <a:gd name="connsiteY76" fmla="*/ 2993703 h 3217319"/>
              <a:gd name="connsiteX77" fmla="*/ 3694528 w 5344102"/>
              <a:gd name="connsiteY77" fmla="*/ 3014769 h 3217319"/>
              <a:gd name="connsiteX78" fmla="*/ 3645915 w 5344102"/>
              <a:gd name="connsiteY78" fmla="*/ 3029353 h 3217319"/>
              <a:gd name="connsiteX79" fmla="*/ 3595682 w 5344102"/>
              <a:gd name="connsiteY79" fmla="*/ 3035835 h 3217319"/>
              <a:gd name="connsiteX80" fmla="*/ 3543830 w 5344102"/>
              <a:gd name="connsiteY80" fmla="*/ 3037455 h 3217319"/>
              <a:gd name="connsiteX81" fmla="*/ 3488736 w 5344102"/>
              <a:gd name="connsiteY81" fmla="*/ 3032593 h 3217319"/>
              <a:gd name="connsiteX82" fmla="*/ 3433642 w 5344102"/>
              <a:gd name="connsiteY82" fmla="*/ 3026113 h 3217319"/>
              <a:gd name="connsiteX83" fmla="*/ 3378548 w 5344102"/>
              <a:gd name="connsiteY83" fmla="*/ 3018009 h 3217319"/>
              <a:gd name="connsiteX84" fmla="*/ 3323455 w 5344102"/>
              <a:gd name="connsiteY84" fmla="*/ 3011529 h 3217319"/>
              <a:gd name="connsiteX85" fmla="*/ 3268360 w 5344102"/>
              <a:gd name="connsiteY85" fmla="*/ 3008288 h 3217319"/>
              <a:gd name="connsiteX86" fmla="*/ 3214887 w 5344102"/>
              <a:gd name="connsiteY86" fmla="*/ 3008288 h 3217319"/>
              <a:gd name="connsiteX87" fmla="*/ 3164655 w 5344102"/>
              <a:gd name="connsiteY87" fmla="*/ 3014769 h 3217319"/>
              <a:gd name="connsiteX88" fmla="*/ 3112802 w 5344102"/>
              <a:gd name="connsiteY88" fmla="*/ 3027733 h 3217319"/>
              <a:gd name="connsiteX89" fmla="*/ 3065810 w 5344102"/>
              <a:gd name="connsiteY89" fmla="*/ 3047177 h 3217319"/>
              <a:gd name="connsiteX90" fmla="*/ 3017198 w 5344102"/>
              <a:gd name="connsiteY90" fmla="*/ 3073104 h 3217319"/>
              <a:gd name="connsiteX91" fmla="*/ 2968587 w 5344102"/>
              <a:gd name="connsiteY91" fmla="*/ 3099031 h 3217319"/>
              <a:gd name="connsiteX92" fmla="*/ 2919974 w 5344102"/>
              <a:gd name="connsiteY92" fmla="*/ 3128197 h 3217319"/>
              <a:gd name="connsiteX93" fmla="*/ 2872980 w 5344102"/>
              <a:gd name="connsiteY93" fmla="*/ 3155745 h 3217319"/>
              <a:gd name="connsiteX94" fmla="*/ 2822750 w 5344102"/>
              <a:gd name="connsiteY94" fmla="*/ 3180050 h 3217319"/>
              <a:gd name="connsiteX95" fmla="*/ 2774137 w 5344102"/>
              <a:gd name="connsiteY95" fmla="*/ 3199496 h 3217319"/>
              <a:gd name="connsiteX96" fmla="*/ 2723903 w 5344102"/>
              <a:gd name="connsiteY96" fmla="*/ 3212459 h 3217319"/>
              <a:gd name="connsiteX97" fmla="*/ 2672052 w 5344102"/>
              <a:gd name="connsiteY97" fmla="*/ 3217319 h 3217319"/>
              <a:gd name="connsiteX98" fmla="*/ 2620199 w 5344102"/>
              <a:gd name="connsiteY98" fmla="*/ 3212459 h 3217319"/>
              <a:gd name="connsiteX99" fmla="*/ 2569966 w 5344102"/>
              <a:gd name="connsiteY99" fmla="*/ 3199496 h 3217319"/>
              <a:gd name="connsiteX100" fmla="*/ 2521355 w 5344102"/>
              <a:gd name="connsiteY100" fmla="*/ 3180050 h 3217319"/>
              <a:gd name="connsiteX101" fmla="*/ 2471122 w 5344102"/>
              <a:gd name="connsiteY101" fmla="*/ 3155745 h 3217319"/>
              <a:gd name="connsiteX102" fmla="*/ 2424129 w 5344102"/>
              <a:gd name="connsiteY102" fmla="*/ 3128197 h 3217319"/>
              <a:gd name="connsiteX103" fmla="*/ 2375517 w 5344102"/>
              <a:gd name="connsiteY103" fmla="*/ 3099031 h 3217319"/>
              <a:gd name="connsiteX104" fmla="*/ 2326904 w 5344102"/>
              <a:gd name="connsiteY104" fmla="*/ 3073104 h 3217319"/>
              <a:gd name="connsiteX105" fmla="*/ 2278293 w 5344102"/>
              <a:gd name="connsiteY105" fmla="*/ 3047177 h 3217319"/>
              <a:gd name="connsiteX106" fmla="*/ 2229682 w 5344102"/>
              <a:gd name="connsiteY106" fmla="*/ 3027733 h 3217319"/>
              <a:gd name="connsiteX107" fmla="*/ 2179449 w 5344102"/>
              <a:gd name="connsiteY107" fmla="*/ 3014769 h 3217319"/>
              <a:gd name="connsiteX108" fmla="*/ 2129216 w 5344102"/>
              <a:gd name="connsiteY108" fmla="*/ 3008288 h 3217319"/>
              <a:gd name="connsiteX109" fmla="*/ 2075741 w 5344102"/>
              <a:gd name="connsiteY109" fmla="*/ 3008288 h 3217319"/>
              <a:gd name="connsiteX110" fmla="*/ 2020648 w 5344102"/>
              <a:gd name="connsiteY110" fmla="*/ 3011529 h 3217319"/>
              <a:gd name="connsiteX111" fmla="*/ 1965555 w 5344102"/>
              <a:gd name="connsiteY111" fmla="*/ 3018009 h 3217319"/>
              <a:gd name="connsiteX112" fmla="*/ 1910460 w 5344102"/>
              <a:gd name="connsiteY112" fmla="*/ 3026113 h 3217319"/>
              <a:gd name="connsiteX113" fmla="*/ 1855365 w 5344102"/>
              <a:gd name="connsiteY113" fmla="*/ 3032593 h 3217319"/>
              <a:gd name="connsiteX114" fmla="*/ 1800272 w 5344102"/>
              <a:gd name="connsiteY114" fmla="*/ 3037455 h 3217319"/>
              <a:gd name="connsiteX115" fmla="*/ 1748420 w 5344102"/>
              <a:gd name="connsiteY115" fmla="*/ 3035835 h 3217319"/>
              <a:gd name="connsiteX116" fmla="*/ 1698188 w 5344102"/>
              <a:gd name="connsiteY116" fmla="*/ 3029353 h 3217319"/>
              <a:gd name="connsiteX117" fmla="*/ 1649575 w 5344102"/>
              <a:gd name="connsiteY117" fmla="*/ 3014769 h 3217319"/>
              <a:gd name="connsiteX118" fmla="*/ 1609065 w 5344102"/>
              <a:gd name="connsiteY118" fmla="*/ 2993703 h 3217319"/>
              <a:gd name="connsiteX119" fmla="*/ 1570174 w 5344102"/>
              <a:gd name="connsiteY119" fmla="*/ 2966156 h 3217319"/>
              <a:gd name="connsiteX120" fmla="*/ 1536147 w 5344102"/>
              <a:gd name="connsiteY120" fmla="*/ 2933749 h 3217319"/>
              <a:gd name="connsiteX121" fmla="*/ 1502117 w 5344102"/>
              <a:gd name="connsiteY121" fmla="*/ 2896480 h 3217319"/>
              <a:gd name="connsiteX122" fmla="*/ 1471330 w 5344102"/>
              <a:gd name="connsiteY122" fmla="*/ 2857590 h 3217319"/>
              <a:gd name="connsiteX123" fmla="*/ 1440542 w 5344102"/>
              <a:gd name="connsiteY123" fmla="*/ 2817079 h 3217319"/>
              <a:gd name="connsiteX124" fmla="*/ 1409755 w 5344102"/>
              <a:gd name="connsiteY124" fmla="*/ 2776570 h 3217319"/>
              <a:gd name="connsiteX125" fmla="*/ 1378968 w 5344102"/>
              <a:gd name="connsiteY125" fmla="*/ 2737680 h 3217319"/>
              <a:gd name="connsiteX126" fmla="*/ 1346559 w 5344102"/>
              <a:gd name="connsiteY126" fmla="*/ 2700411 h 3217319"/>
              <a:gd name="connsiteX127" fmla="*/ 1309289 w 5344102"/>
              <a:gd name="connsiteY127" fmla="*/ 2668002 h 3217319"/>
              <a:gd name="connsiteX128" fmla="*/ 1273640 w 5344102"/>
              <a:gd name="connsiteY128" fmla="*/ 2638835 h 3217319"/>
              <a:gd name="connsiteX129" fmla="*/ 1233130 w 5344102"/>
              <a:gd name="connsiteY129" fmla="*/ 2616151 h 3217319"/>
              <a:gd name="connsiteX130" fmla="*/ 1189379 w 5344102"/>
              <a:gd name="connsiteY130" fmla="*/ 2596705 h 3217319"/>
              <a:gd name="connsiteX131" fmla="*/ 1142388 w 5344102"/>
              <a:gd name="connsiteY131" fmla="*/ 2580502 h 3217319"/>
              <a:gd name="connsiteX132" fmla="*/ 1093775 w 5344102"/>
              <a:gd name="connsiteY132" fmla="*/ 2565918 h 3217319"/>
              <a:gd name="connsiteX133" fmla="*/ 1045164 w 5344102"/>
              <a:gd name="connsiteY133" fmla="*/ 2552954 h 3217319"/>
              <a:gd name="connsiteX134" fmla="*/ 994931 w 5344102"/>
              <a:gd name="connsiteY134" fmla="*/ 2539990 h 3217319"/>
              <a:gd name="connsiteX135" fmla="*/ 947939 w 5344102"/>
              <a:gd name="connsiteY135" fmla="*/ 2525407 h 3217319"/>
              <a:gd name="connsiteX136" fmla="*/ 900946 w 5344102"/>
              <a:gd name="connsiteY136" fmla="*/ 2509203 h 3217319"/>
              <a:gd name="connsiteX137" fmla="*/ 857197 w 5344102"/>
              <a:gd name="connsiteY137" fmla="*/ 2489757 h 3217319"/>
              <a:gd name="connsiteX138" fmla="*/ 818305 w 5344102"/>
              <a:gd name="connsiteY138" fmla="*/ 2465451 h 3217319"/>
              <a:gd name="connsiteX139" fmla="*/ 782657 w 5344102"/>
              <a:gd name="connsiteY139" fmla="*/ 2436284 h 3217319"/>
              <a:gd name="connsiteX140" fmla="*/ 753491 w 5344102"/>
              <a:gd name="connsiteY140" fmla="*/ 2400637 h 3217319"/>
              <a:gd name="connsiteX141" fmla="*/ 729185 w 5344102"/>
              <a:gd name="connsiteY141" fmla="*/ 2361746 h 3217319"/>
              <a:gd name="connsiteX142" fmla="*/ 709739 w 5344102"/>
              <a:gd name="connsiteY142" fmla="*/ 2317994 h 3217319"/>
              <a:gd name="connsiteX143" fmla="*/ 693536 w 5344102"/>
              <a:gd name="connsiteY143" fmla="*/ 2271004 h 3217319"/>
              <a:gd name="connsiteX144" fmla="*/ 678952 w 5344102"/>
              <a:gd name="connsiteY144" fmla="*/ 2224012 h 3217319"/>
              <a:gd name="connsiteX145" fmla="*/ 665989 w 5344102"/>
              <a:gd name="connsiteY145" fmla="*/ 2173779 h 3217319"/>
              <a:gd name="connsiteX146" fmla="*/ 653024 w 5344102"/>
              <a:gd name="connsiteY146" fmla="*/ 2125168 h 3217319"/>
              <a:gd name="connsiteX147" fmla="*/ 638441 w 5344102"/>
              <a:gd name="connsiteY147" fmla="*/ 2076555 h 3217319"/>
              <a:gd name="connsiteX148" fmla="*/ 622237 w 5344102"/>
              <a:gd name="connsiteY148" fmla="*/ 2029562 h 3217319"/>
              <a:gd name="connsiteX149" fmla="*/ 602791 w 5344102"/>
              <a:gd name="connsiteY149" fmla="*/ 1985810 h 3217319"/>
              <a:gd name="connsiteX150" fmla="*/ 580106 w 5344102"/>
              <a:gd name="connsiteY150" fmla="*/ 1945301 h 3217319"/>
              <a:gd name="connsiteX151" fmla="*/ 550941 w 5344102"/>
              <a:gd name="connsiteY151" fmla="*/ 1909652 h 3217319"/>
              <a:gd name="connsiteX152" fmla="*/ 518531 w 5344102"/>
              <a:gd name="connsiteY152" fmla="*/ 1872383 h 3217319"/>
              <a:gd name="connsiteX153" fmla="*/ 481262 w 5344102"/>
              <a:gd name="connsiteY153" fmla="*/ 1839975 h 3217319"/>
              <a:gd name="connsiteX154" fmla="*/ 440750 w 5344102"/>
              <a:gd name="connsiteY154" fmla="*/ 1809188 h 3217319"/>
              <a:gd name="connsiteX155" fmla="*/ 400241 w 5344102"/>
              <a:gd name="connsiteY155" fmla="*/ 1778400 h 3217319"/>
              <a:gd name="connsiteX156" fmla="*/ 359731 w 5344102"/>
              <a:gd name="connsiteY156" fmla="*/ 1747613 h 3217319"/>
              <a:gd name="connsiteX157" fmla="*/ 320841 w 5344102"/>
              <a:gd name="connsiteY157" fmla="*/ 1716824 h 3217319"/>
              <a:gd name="connsiteX158" fmla="*/ 283572 w 5344102"/>
              <a:gd name="connsiteY158" fmla="*/ 1682797 h 3217319"/>
              <a:gd name="connsiteX159" fmla="*/ 251164 w 5344102"/>
              <a:gd name="connsiteY159" fmla="*/ 1648768 h 3217319"/>
              <a:gd name="connsiteX160" fmla="*/ 223618 w 5344102"/>
              <a:gd name="connsiteY160" fmla="*/ 1609878 h 3217319"/>
              <a:gd name="connsiteX161" fmla="*/ 202553 w 5344102"/>
              <a:gd name="connsiteY161" fmla="*/ 1569369 h 3217319"/>
              <a:gd name="connsiteX162" fmla="*/ 187969 w 5344102"/>
              <a:gd name="connsiteY162" fmla="*/ 1520757 h 3217319"/>
              <a:gd name="connsiteX163" fmla="*/ 181487 w 5344102"/>
              <a:gd name="connsiteY163" fmla="*/ 1470524 h 3217319"/>
              <a:gd name="connsiteX164" fmla="*/ 179866 w 5344102"/>
              <a:gd name="connsiteY164" fmla="*/ 1418669 h 3217319"/>
              <a:gd name="connsiteX165" fmla="*/ 184727 w 5344102"/>
              <a:gd name="connsiteY165" fmla="*/ 1363576 h 3217319"/>
              <a:gd name="connsiteX166" fmla="*/ 191209 w 5344102"/>
              <a:gd name="connsiteY166" fmla="*/ 1308483 h 3217319"/>
              <a:gd name="connsiteX167" fmla="*/ 199310 w 5344102"/>
              <a:gd name="connsiteY167" fmla="*/ 1253388 h 3217319"/>
              <a:gd name="connsiteX168" fmla="*/ 205793 w 5344102"/>
              <a:gd name="connsiteY168" fmla="*/ 1198295 h 3217319"/>
              <a:gd name="connsiteX169" fmla="*/ 209034 w 5344102"/>
              <a:gd name="connsiteY169" fmla="*/ 1143202 h 3217319"/>
              <a:gd name="connsiteX170" fmla="*/ 209034 w 5344102"/>
              <a:gd name="connsiteY170" fmla="*/ 1089727 h 3217319"/>
              <a:gd name="connsiteX171" fmla="*/ 202553 w 5344102"/>
              <a:gd name="connsiteY171" fmla="*/ 1039497 h 3217319"/>
              <a:gd name="connsiteX172" fmla="*/ 189589 w 5344102"/>
              <a:gd name="connsiteY172" fmla="*/ 989263 h 3217319"/>
              <a:gd name="connsiteX173" fmla="*/ 170144 w 5344102"/>
              <a:gd name="connsiteY173" fmla="*/ 942270 h 3217319"/>
              <a:gd name="connsiteX174" fmla="*/ 145838 w 5344102"/>
              <a:gd name="connsiteY174" fmla="*/ 893659 h 3217319"/>
              <a:gd name="connsiteX175" fmla="*/ 118290 w 5344102"/>
              <a:gd name="connsiteY175" fmla="*/ 845048 h 3217319"/>
              <a:gd name="connsiteX176" fmla="*/ 89124 w 5344102"/>
              <a:gd name="connsiteY176" fmla="*/ 796435 h 3217319"/>
              <a:gd name="connsiteX177" fmla="*/ 61577 w 5344102"/>
              <a:gd name="connsiteY177" fmla="*/ 749442 h 3217319"/>
              <a:gd name="connsiteX178" fmla="*/ 37269 w 5344102"/>
              <a:gd name="connsiteY178" fmla="*/ 699211 h 3217319"/>
              <a:gd name="connsiteX179" fmla="*/ 17826 w 5344102"/>
              <a:gd name="connsiteY179" fmla="*/ 650598 h 3217319"/>
              <a:gd name="connsiteX180" fmla="*/ 4863 w 5344102"/>
              <a:gd name="connsiteY180" fmla="*/ 600365 h 3217319"/>
              <a:gd name="connsiteX181" fmla="*/ 0 w 5344102"/>
              <a:gd name="connsiteY181" fmla="*/ 548512 h 3217319"/>
              <a:gd name="connsiteX182" fmla="*/ 4863 w 5344102"/>
              <a:gd name="connsiteY182" fmla="*/ 496660 h 3217319"/>
              <a:gd name="connsiteX183" fmla="*/ 17826 w 5344102"/>
              <a:gd name="connsiteY183" fmla="*/ 446428 h 3217319"/>
              <a:gd name="connsiteX184" fmla="*/ 37269 w 5344102"/>
              <a:gd name="connsiteY184" fmla="*/ 397815 h 3217319"/>
              <a:gd name="connsiteX185" fmla="*/ 61577 w 5344102"/>
              <a:gd name="connsiteY185" fmla="*/ 347583 h 3217319"/>
              <a:gd name="connsiteX186" fmla="*/ 89124 w 5344102"/>
              <a:gd name="connsiteY186" fmla="*/ 300590 h 3217319"/>
              <a:gd name="connsiteX187" fmla="*/ 118290 w 5344102"/>
              <a:gd name="connsiteY187" fmla="*/ 251980 h 3217319"/>
              <a:gd name="connsiteX188" fmla="*/ 145838 w 5344102"/>
              <a:gd name="connsiteY188" fmla="*/ 203366 h 3217319"/>
              <a:gd name="connsiteX189" fmla="*/ 170144 w 5344102"/>
              <a:gd name="connsiteY189" fmla="*/ 154755 h 3217319"/>
              <a:gd name="connsiteX190" fmla="*/ 189589 w 5344102"/>
              <a:gd name="connsiteY190" fmla="*/ 107762 h 3217319"/>
              <a:gd name="connsiteX191" fmla="*/ 202553 w 5344102"/>
              <a:gd name="connsiteY191" fmla="*/ 57529 h 3217319"/>
              <a:gd name="connsiteX192" fmla="*/ 209034 w 5344102"/>
              <a:gd name="connsiteY192" fmla="*/ 7298 h 321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344102" h="3217319">
                <a:moveTo>
                  <a:pt x="209034" y="0"/>
                </a:moveTo>
                <a:lnTo>
                  <a:pt x="5135071" y="0"/>
                </a:lnTo>
                <a:lnTo>
                  <a:pt x="5135071" y="7298"/>
                </a:lnTo>
                <a:lnTo>
                  <a:pt x="5141552" y="57529"/>
                </a:lnTo>
                <a:lnTo>
                  <a:pt x="5154514" y="107762"/>
                </a:lnTo>
                <a:lnTo>
                  <a:pt x="5173960" y="154755"/>
                </a:lnTo>
                <a:lnTo>
                  <a:pt x="5199887" y="203366"/>
                </a:lnTo>
                <a:lnTo>
                  <a:pt x="5225812" y="251980"/>
                </a:lnTo>
                <a:lnTo>
                  <a:pt x="5254980" y="300590"/>
                </a:lnTo>
                <a:lnTo>
                  <a:pt x="5282526" y="347583"/>
                </a:lnTo>
                <a:lnTo>
                  <a:pt x="5306833" y="397815"/>
                </a:lnTo>
                <a:lnTo>
                  <a:pt x="5326276" y="446428"/>
                </a:lnTo>
                <a:lnTo>
                  <a:pt x="5339241" y="496660"/>
                </a:lnTo>
                <a:lnTo>
                  <a:pt x="5344102" y="548512"/>
                </a:lnTo>
                <a:lnTo>
                  <a:pt x="5339241" y="600365"/>
                </a:lnTo>
                <a:lnTo>
                  <a:pt x="5326276" y="650598"/>
                </a:lnTo>
                <a:lnTo>
                  <a:pt x="5306833" y="699211"/>
                </a:lnTo>
                <a:lnTo>
                  <a:pt x="5282526" y="749442"/>
                </a:lnTo>
                <a:lnTo>
                  <a:pt x="5254980" y="796435"/>
                </a:lnTo>
                <a:lnTo>
                  <a:pt x="5225812" y="845048"/>
                </a:lnTo>
                <a:lnTo>
                  <a:pt x="5199887" y="893659"/>
                </a:lnTo>
                <a:lnTo>
                  <a:pt x="5173960" y="942270"/>
                </a:lnTo>
                <a:lnTo>
                  <a:pt x="5154514" y="989263"/>
                </a:lnTo>
                <a:lnTo>
                  <a:pt x="5141552" y="1039497"/>
                </a:lnTo>
                <a:lnTo>
                  <a:pt x="5135071" y="1089727"/>
                </a:lnTo>
                <a:lnTo>
                  <a:pt x="5135071" y="1143202"/>
                </a:lnTo>
                <a:lnTo>
                  <a:pt x="5138311" y="1198295"/>
                </a:lnTo>
                <a:lnTo>
                  <a:pt x="5144792" y="1253388"/>
                </a:lnTo>
                <a:lnTo>
                  <a:pt x="5152894" y="1308483"/>
                </a:lnTo>
                <a:lnTo>
                  <a:pt x="5159375" y="1363576"/>
                </a:lnTo>
                <a:lnTo>
                  <a:pt x="5164237" y="1418669"/>
                </a:lnTo>
                <a:lnTo>
                  <a:pt x="5162616" y="1470524"/>
                </a:lnTo>
                <a:lnTo>
                  <a:pt x="5156135" y="1520757"/>
                </a:lnTo>
                <a:lnTo>
                  <a:pt x="5141552" y="1569369"/>
                </a:lnTo>
                <a:lnTo>
                  <a:pt x="5120486" y="1609878"/>
                </a:lnTo>
                <a:lnTo>
                  <a:pt x="5092939" y="1648768"/>
                </a:lnTo>
                <a:lnTo>
                  <a:pt x="5060529" y="1682797"/>
                </a:lnTo>
                <a:lnTo>
                  <a:pt x="5023262" y="1716824"/>
                </a:lnTo>
                <a:lnTo>
                  <a:pt x="4984371" y="1747613"/>
                </a:lnTo>
                <a:lnTo>
                  <a:pt x="4943861" y="1778400"/>
                </a:lnTo>
                <a:lnTo>
                  <a:pt x="4901732" y="1809188"/>
                </a:lnTo>
                <a:lnTo>
                  <a:pt x="4862842" y="1839975"/>
                </a:lnTo>
                <a:lnTo>
                  <a:pt x="4825572" y="1872383"/>
                </a:lnTo>
                <a:lnTo>
                  <a:pt x="4793164" y="1909652"/>
                </a:lnTo>
                <a:lnTo>
                  <a:pt x="4763996" y="1945301"/>
                </a:lnTo>
                <a:lnTo>
                  <a:pt x="4741309" y="1985810"/>
                </a:lnTo>
                <a:lnTo>
                  <a:pt x="4721865" y="2029562"/>
                </a:lnTo>
                <a:lnTo>
                  <a:pt x="4705661" y="2076555"/>
                </a:lnTo>
                <a:lnTo>
                  <a:pt x="4691078" y="2125168"/>
                </a:lnTo>
                <a:lnTo>
                  <a:pt x="4678114" y="2173779"/>
                </a:lnTo>
                <a:lnTo>
                  <a:pt x="4665151" y="2224012"/>
                </a:lnTo>
                <a:lnTo>
                  <a:pt x="4650566" y="2271004"/>
                </a:lnTo>
                <a:lnTo>
                  <a:pt x="4634363" y="2317994"/>
                </a:lnTo>
                <a:lnTo>
                  <a:pt x="4614920" y="2361746"/>
                </a:lnTo>
                <a:lnTo>
                  <a:pt x="4590613" y="2400637"/>
                </a:lnTo>
                <a:lnTo>
                  <a:pt x="4561447" y="2436284"/>
                </a:lnTo>
                <a:lnTo>
                  <a:pt x="4525797" y="2465451"/>
                </a:lnTo>
                <a:lnTo>
                  <a:pt x="4486906" y="2489757"/>
                </a:lnTo>
                <a:lnTo>
                  <a:pt x="4443155" y="2509203"/>
                </a:lnTo>
                <a:lnTo>
                  <a:pt x="4396163" y="2525407"/>
                </a:lnTo>
                <a:lnTo>
                  <a:pt x="4349173" y="2539990"/>
                </a:lnTo>
                <a:lnTo>
                  <a:pt x="4298939" y="2552954"/>
                </a:lnTo>
                <a:lnTo>
                  <a:pt x="4250326" y="2565918"/>
                </a:lnTo>
                <a:lnTo>
                  <a:pt x="4201715" y="2580502"/>
                </a:lnTo>
                <a:lnTo>
                  <a:pt x="4154724" y="2596705"/>
                </a:lnTo>
                <a:lnTo>
                  <a:pt x="4110972" y="2616151"/>
                </a:lnTo>
                <a:lnTo>
                  <a:pt x="4070464" y="2638835"/>
                </a:lnTo>
                <a:lnTo>
                  <a:pt x="4034814" y="2668002"/>
                </a:lnTo>
                <a:lnTo>
                  <a:pt x="3997545" y="2700411"/>
                </a:lnTo>
                <a:lnTo>
                  <a:pt x="3965136" y="2737680"/>
                </a:lnTo>
                <a:lnTo>
                  <a:pt x="3934348" y="2776570"/>
                </a:lnTo>
                <a:lnTo>
                  <a:pt x="3903560" y="2817079"/>
                </a:lnTo>
                <a:lnTo>
                  <a:pt x="3872773" y="2857590"/>
                </a:lnTo>
                <a:lnTo>
                  <a:pt x="3841985" y="2896480"/>
                </a:lnTo>
                <a:lnTo>
                  <a:pt x="3807956" y="2933749"/>
                </a:lnTo>
                <a:lnTo>
                  <a:pt x="3773927" y="2966156"/>
                </a:lnTo>
                <a:lnTo>
                  <a:pt x="3735039" y="2993703"/>
                </a:lnTo>
                <a:lnTo>
                  <a:pt x="3694528" y="3014769"/>
                </a:lnTo>
                <a:lnTo>
                  <a:pt x="3645915" y="3029353"/>
                </a:lnTo>
                <a:lnTo>
                  <a:pt x="3595682" y="3035835"/>
                </a:lnTo>
                <a:lnTo>
                  <a:pt x="3543830" y="3037455"/>
                </a:lnTo>
                <a:lnTo>
                  <a:pt x="3488736" y="3032593"/>
                </a:lnTo>
                <a:lnTo>
                  <a:pt x="3433642" y="3026113"/>
                </a:lnTo>
                <a:lnTo>
                  <a:pt x="3378548" y="3018009"/>
                </a:lnTo>
                <a:lnTo>
                  <a:pt x="3323455" y="3011529"/>
                </a:lnTo>
                <a:lnTo>
                  <a:pt x="3268360" y="3008288"/>
                </a:lnTo>
                <a:lnTo>
                  <a:pt x="3214887" y="3008288"/>
                </a:lnTo>
                <a:lnTo>
                  <a:pt x="3164655" y="3014769"/>
                </a:lnTo>
                <a:lnTo>
                  <a:pt x="3112802" y="3027733"/>
                </a:lnTo>
                <a:lnTo>
                  <a:pt x="3065810" y="3047177"/>
                </a:lnTo>
                <a:lnTo>
                  <a:pt x="3017198" y="3073104"/>
                </a:lnTo>
                <a:lnTo>
                  <a:pt x="2968587" y="3099031"/>
                </a:lnTo>
                <a:lnTo>
                  <a:pt x="2919974" y="3128197"/>
                </a:lnTo>
                <a:lnTo>
                  <a:pt x="2872980" y="3155745"/>
                </a:lnTo>
                <a:lnTo>
                  <a:pt x="2822750" y="3180050"/>
                </a:lnTo>
                <a:lnTo>
                  <a:pt x="2774137" y="3199496"/>
                </a:lnTo>
                <a:lnTo>
                  <a:pt x="2723903" y="3212459"/>
                </a:lnTo>
                <a:lnTo>
                  <a:pt x="2672052" y="3217319"/>
                </a:lnTo>
                <a:lnTo>
                  <a:pt x="2620199" y="3212459"/>
                </a:lnTo>
                <a:lnTo>
                  <a:pt x="2569966" y="3199496"/>
                </a:lnTo>
                <a:lnTo>
                  <a:pt x="2521355" y="3180050"/>
                </a:lnTo>
                <a:lnTo>
                  <a:pt x="2471122" y="3155745"/>
                </a:lnTo>
                <a:lnTo>
                  <a:pt x="2424129" y="3128197"/>
                </a:lnTo>
                <a:lnTo>
                  <a:pt x="2375517" y="3099031"/>
                </a:lnTo>
                <a:lnTo>
                  <a:pt x="2326904" y="3073104"/>
                </a:lnTo>
                <a:lnTo>
                  <a:pt x="2278293" y="3047177"/>
                </a:lnTo>
                <a:lnTo>
                  <a:pt x="2229682" y="3027733"/>
                </a:lnTo>
                <a:lnTo>
                  <a:pt x="2179449" y="3014769"/>
                </a:lnTo>
                <a:lnTo>
                  <a:pt x="2129216" y="3008288"/>
                </a:lnTo>
                <a:lnTo>
                  <a:pt x="2075741" y="3008288"/>
                </a:lnTo>
                <a:lnTo>
                  <a:pt x="2020648" y="3011529"/>
                </a:lnTo>
                <a:lnTo>
                  <a:pt x="1965555" y="3018009"/>
                </a:lnTo>
                <a:lnTo>
                  <a:pt x="1910460" y="3026113"/>
                </a:lnTo>
                <a:lnTo>
                  <a:pt x="1855365" y="3032593"/>
                </a:lnTo>
                <a:lnTo>
                  <a:pt x="1800272" y="3037455"/>
                </a:lnTo>
                <a:lnTo>
                  <a:pt x="1748420" y="3035835"/>
                </a:lnTo>
                <a:lnTo>
                  <a:pt x="1698188" y="3029353"/>
                </a:lnTo>
                <a:lnTo>
                  <a:pt x="1649575" y="3014769"/>
                </a:lnTo>
                <a:lnTo>
                  <a:pt x="1609065" y="2993703"/>
                </a:lnTo>
                <a:lnTo>
                  <a:pt x="1570174" y="2966156"/>
                </a:lnTo>
                <a:lnTo>
                  <a:pt x="1536147" y="2933749"/>
                </a:lnTo>
                <a:lnTo>
                  <a:pt x="1502117" y="2896480"/>
                </a:lnTo>
                <a:lnTo>
                  <a:pt x="1471330" y="2857590"/>
                </a:lnTo>
                <a:lnTo>
                  <a:pt x="1440542" y="2817079"/>
                </a:lnTo>
                <a:lnTo>
                  <a:pt x="1409755" y="2776570"/>
                </a:lnTo>
                <a:lnTo>
                  <a:pt x="1378968" y="2737680"/>
                </a:lnTo>
                <a:lnTo>
                  <a:pt x="1346559" y="2700411"/>
                </a:lnTo>
                <a:lnTo>
                  <a:pt x="1309289" y="2668002"/>
                </a:lnTo>
                <a:lnTo>
                  <a:pt x="1273640" y="2638835"/>
                </a:lnTo>
                <a:lnTo>
                  <a:pt x="1233130" y="2616151"/>
                </a:lnTo>
                <a:lnTo>
                  <a:pt x="1189379" y="2596705"/>
                </a:lnTo>
                <a:lnTo>
                  <a:pt x="1142388" y="2580502"/>
                </a:lnTo>
                <a:lnTo>
                  <a:pt x="1093775" y="2565918"/>
                </a:lnTo>
                <a:lnTo>
                  <a:pt x="1045164" y="2552954"/>
                </a:lnTo>
                <a:lnTo>
                  <a:pt x="994931" y="2539990"/>
                </a:lnTo>
                <a:lnTo>
                  <a:pt x="947939" y="2525407"/>
                </a:lnTo>
                <a:lnTo>
                  <a:pt x="900946" y="2509203"/>
                </a:lnTo>
                <a:lnTo>
                  <a:pt x="857197" y="2489757"/>
                </a:lnTo>
                <a:lnTo>
                  <a:pt x="818305" y="2465451"/>
                </a:lnTo>
                <a:lnTo>
                  <a:pt x="782657" y="2436284"/>
                </a:lnTo>
                <a:lnTo>
                  <a:pt x="753491" y="2400637"/>
                </a:lnTo>
                <a:lnTo>
                  <a:pt x="729185" y="2361746"/>
                </a:lnTo>
                <a:lnTo>
                  <a:pt x="709739" y="2317994"/>
                </a:lnTo>
                <a:lnTo>
                  <a:pt x="693536" y="2271004"/>
                </a:lnTo>
                <a:lnTo>
                  <a:pt x="678952" y="2224012"/>
                </a:lnTo>
                <a:lnTo>
                  <a:pt x="665989" y="2173779"/>
                </a:lnTo>
                <a:lnTo>
                  <a:pt x="653024" y="2125168"/>
                </a:lnTo>
                <a:lnTo>
                  <a:pt x="638441" y="2076555"/>
                </a:lnTo>
                <a:lnTo>
                  <a:pt x="622237" y="2029562"/>
                </a:lnTo>
                <a:lnTo>
                  <a:pt x="602791" y="1985810"/>
                </a:lnTo>
                <a:lnTo>
                  <a:pt x="580106" y="1945301"/>
                </a:lnTo>
                <a:lnTo>
                  <a:pt x="550941" y="1909652"/>
                </a:lnTo>
                <a:lnTo>
                  <a:pt x="518531" y="1872383"/>
                </a:lnTo>
                <a:lnTo>
                  <a:pt x="481262" y="1839975"/>
                </a:lnTo>
                <a:lnTo>
                  <a:pt x="440750" y="1809188"/>
                </a:lnTo>
                <a:lnTo>
                  <a:pt x="400241" y="1778400"/>
                </a:lnTo>
                <a:lnTo>
                  <a:pt x="359731" y="1747613"/>
                </a:lnTo>
                <a:lnTo>
                  <a:pt x="320841" y="1716824"/>
                </a:lnTo>
                <a:lnTo>
                  <a:pt x="283572" y="1682797"/>
                </a:lnTo>
                <a:lnTo>
                  <a:pt x="251164" y="1648768"/>
                </a:lnTo>
                <a:lnTo>
                  <a:pt x="223618" y="1609878"/>
                </a:lnTo>
                <a:lnTo>
                  <a:pt x="202553" y="1569369"/>
                </a:lnTo>
                <a:lnTo>
                  <a:pt x="187969" y="1520757"/>
                </a:lnTo>
                <a:lnTo>
                  <a:pt x="181487" y="1470524"/>
                </a:lnTo>
                <a:lnTo>
                  <a:pt x="179866" y="1418669"/>
                </a:lnTo>
                <a:lnTo>
                  <a:pt x="184727" y="1363576"/>
                </a:lnTo>
                <a:lnTo>
                  <a:pt x="191209" y="1308483"/>
                </a:lnTo>
                <a:lnTo>
                  <a:pt x="199310" y="1253388"/>
                </a:lnTo>
                <a:lnTo>
                  <a:pt x="205793" y="1198295"/>
                </a:lnTo>
                <a:lnTo>
                  <a:pt x="209034" y="1143202"/>
                </a:lnTo>
                <a:lnTo>
                  <a:pt x="209034" y="1089727"/>
                </a:lnTo>
                <a:lnTo>
                  <a:pt x="202553" y="1039497"/>
                </a:lnTo>
                <a:lnTo>
                  <a:pt x="189589" y="989263"/>
                </a:lnTo>
                <a:lnTo>
                  <a:pt x="170144" y="942270"/>
                </a:lnTo>
                <a:lnTo>
                  <a:pt x="145838" y="893659"/>
                </a:lnTo>
                <a:lnTo>
                  <a:pt x="118290" y="845048"/>
                </a:lnTo>
                <a:lnTo>
                  <a:pt x="89124" y="796435"/>
                </a:lnTo>
                <a:lnTo>
                  <a:pt x="61577" y="749442"/>
                </a:lnTo>
                <a:lnTo>
                  <a:pt x="37269" y="699211"/>
                </a:lnTo>
                <a:lnTo>
                  <a:pt x="17826" y="650598"/>
                </a:lnTo>
                <a:lnTo>
                  <a:pt x="4863" y="600365"/>
                </a:lnTo>
                <a:lnTo>
                  <a:pt x="0" y="548512"/>
                </a:lnTo>
                <a:lnTo>
                  <a:pt x="4863" y="496660"/>
                </a:lnTo>
                <a:lnTo>
                  <a:pt x="17826" y="446428"/>
                </a:lnTo>
                <a:lnTo>
                  <a:pt x="37269" y="397815"/>
                </a:lnTo>
                <a:lnTo>
                  <a:pt x="61577" y="347583"/>
                </a:lnTo>
                <a:lnTo>
                  <a:pt x="89124" y="300590"/>
                </a:lnTo>
                <a:lnTo>
                  <a:pt x="118290" y="251980"/>
                </a:lnTo>
                <a:lnTo>
                  <a:pt x="145838" y="203366"/>
                </a:lnTo>
                <a:lnTo>
                  <a:pt x="170144" y="154755"/>
                </a:lnTo>
                <a:lnTo>
                  <a:pt x="189589" y="107762"/>
                </a:lnTo>
                <a:lnTo>
                  <a:pt x="202553" y="57529"/>
                </a:lnTo>
                <a:lnTo>
                  <a:pt x="209034" y="7298"/>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8195" name="Sous-titre 2">
            <a:extLst>
              <a:ext uri="{FF2B5EF4-FFF2-40B4-BE49-F238E27FC236}">
                <a16:creationId xmlns:a16="http://schemas.microsoft.com/office/drawing/2014/main" id="{9AA7B032-51D4-FB49-1E5C-88F8212FAC1E}"/>
              </a:ext>
            </a:extLst>
          </p:cNvPr>
          <p:cNvSpPr>
            <a:spLocks noGrp="1" noChangeArrowheads="1"/>
          </p:cNvSpPr>
          <p:nvPr>
            <p:ph type="subTitle" idx="1"/>
          </p:nvPr>
        </p:nvSpPr>
        <p:spPr>
          <a:xfrm>
            <a:off x="804672" y="5872222"/>
            <a:ext cx="6455833" cy="665853"/>
          </a:xfrm>
        </p:spPr>
        <p:txBody>
          <a:bodyPr anchor="b">
            <a:normAutofit/>
          </a:bodyPr>
          <a:lstStyle/>
          <a:p>
            <a:pPr algn="l" eaLnBrk="1" hangingPunct="1"/>
            <a:r>
              <a:rPr lang="fr-FR" altLang="fr-FR" sz="1700" b="1" dirty="0">
                <a:solidFill>
                  <a:schemeClr val="tx1">
                    <a:alpha val="60000"/>
                  </a:schemeClr>
                </a:solidFill>
              </a:rPr>
              <a:t>Bassam Kurdy </a:t>
            </a:r>
            <a:r>
              <a:rPr lang="fr-FR" altLang="fr-FR" sz="1700" b="1" dirty="0" err="1">
                <a:solidFill>
                  <a:schemeClr val="tx1">
                    <a:alpha val="60000"/>
                  </a:schemeClr>
                </a:solidFill>
              </a:rPr>
              <a:t>Ph.D</a:t>
            </a:r>
            <a:endParaRPr lang="fr-FR" altLang="fr-FR" sz="1700" b="1" dirty="0">
              <a:solidFill>
                <a:schemeClr val="tx1">
                  <a:alpha val="60000"/>
                </a:schemeClr>
              </a:solidFill>
            </a:endParaRPr>
          </a:p>
          <a:p>
            <a:pPr algn="l" eaLnBrk="1" hangingPunct="1"/>
            <a:r>
              <a:rPr lang="fr-FR" altLang="fr-FR" sz="1700" b="1" dirty="0">
                <a:solidFill>
                  <a:schemeClr val="tx1">
                    <a:alpha val="60000"/>
                  </a:schemeClr>
                </a:solidFill>
              </a:rPr>
              <a:t>&lt;bassam.kurdy@apinum.fr&gt;</a:t>
            </a:r>
          </a:p>
        </p:txBody>
      </p:sp>
      <p:sp>
        <p:nvSpPr>
          <p:cNvPr id="8221" name="Freeform: Shape 8220">
            <a:extLst>
              <a:ext uri="{FF2B5EF4-FFF2-40B4-BE49-F238E27FC236}">
                <a16:creationId xmlns:a16="http://schemas.microsoft.com/office/drawing/2014/main" id="{83F81929-E8DA-4450-9CAE-78112B6E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4670" y="0"/>
            <a:ext cx="5019316" cy="3055154"/>
          </a:xfrm>
          <a:custGeom>
            <a:avLst/>
            <a:gdLst>
              <a:gd name="connsiteX0" fmla="*/ 196330 w 5019316"/>
              <a:gd name="connsiteY0" fmla="*/ 0 h 3055154"/>
              <a:gd name="connsiteX1" fmla="*/ 4822988 w 5019316"/>
              <a:gd name="connsiteY1" fmla="*/ 0 h 3055154"/>
              <a:gd name="connsiteX2" fmla="*/ 4822988 w 5019316"/>
              <a:gd name="connsiteY2" fmla="*/ 40184 h 3055154"/>
              <a:gd name="connsiteX3" fmla="*/ 4829076 w 5019316"/>
              <a:gd name="connsiteY3" fmla="*/ 87363 h 3055154"/>
              <a:gd name="connsiteX4" fmla="*/ 4841250 w 5019316"/>
              <a:gd name="connsiteY4" fmla="*/ 134544 h 3055154"/>
              <a:gd name="connsiteX5" fmla="*/ 4859514 w 5019316"/>
              <a:gd name="connsiteY5" fmla="*/ 178682 h 3055154"/>
              <a:gd name="connsiteX6" fmla="*/ 4883865 w 5019316"/>
              <a:gd name="connsiteY6" fmla="*/ 224339 h 3055154"/>
              <a:gd name="connsiteX7" fmla="*/ 4908215 w 5019316"/>
              <a:gd name="connsiteY7" fmla="*/ 269998 h 3055154"/>
              <a:gd name="connsiteX8" fmla="*/ 4935610 w 5019316"/>
              <a:gd name="connsiteY8" fmla="*/ 315655 h 3055154"/>
              <a:gd name="connsiteX9" fmla="*/ 4961482 w 5019316"/>
              <a:gd name="connsiteY9" fmla="*/ 359793 h 3055154"/>
              <a:gd name="connsiteX10" fmla="*/ 4984312 w 5019316"/>
              <a:gd name="connsiteY10" fmla="*/ 406972 h 3055154"/>
              <a:gd name="connsiteX11" fmla="*/ 5002574 w 5019316"/>
              <a:gd name="connsiteY11" fmla="*/ 452631 h 3055154"/>
              <a:gd name="connsiteX12" fmla="*/ 5014750 w 5019316"/>
              <a:gd name="connsiteY12" fmla="*/ 499811 h 3055154"/>
              <a:gd name="connsiteX13" fmla="*/ 5019316 w 5019316"/>
              <a:gd name="connsiteY13" fmla="*/ 548512 h 3055154"/>
              <a:gd name="connsiteX14" fmla="*/ 5014750 w 5019316"/>
              <a:gd name="connsiteY14" fmla="*/ 597215 h 3055154"/>
              <a:gd name="connsiteX15" fmla="*/ 5002574 w 5019316"/>
              <a:gd name="connsiteY15" fmla="*/ 644395 h 3055154"/>
              <a:gd name="connsiteX16" fmla="*/ 4984312 w 5019316"/>
              <a:gd name="connsiteY16" fmla="*/ 690054 h 3055154"/>
              <a:gd name="connsiteX17" fmla="*/ 4961482 w 5019316"/>
              <a:gd name="connsiteY17" fmla="*/ 737233 h 3055154"/>
              <a:gd name="connsiteX18" fmla="*/ 4935610 w 5019316"/>
              <a:gd name="connsiteY18" fmla="*/ 781371 h 3055154"/>
              <a:gd name="connsiteX19" fmla="*/ 4908215 w 5019316"/>
              <a:gd name="connsiteY19" fmla="*/ 827030 h 3055154"/>
              <a:gd name="connsiteX20" fmla="*/ 4883865 w 5019316"/>
              <a:gd name="connsiteY20" fmla="*/ 872687 h 3055154"/>
              <a:gd name="connsiteX21" fmla="*/ 4859514 w 5019316"/>
              <a:gd name="connsiteY21" fmla="*/ 918345 h 3055154"/>
              <a:gd name="connsiteX22" fmla="*/ 4841250 w 5019316"/>
              <a:gd name="connsiteY22" fmla="*/ 962482 h 3055154"/>
              <a:gd name="connsiteX23" fmla="*/ 4829076 w 5019316"/>
              <a:gd name="connsiteY23" fmla="*/ 1009663 h 3055154"/>
              <a:gd name="connsiteX24" fmla="*/ 4822988 w 5019316"/>
              <a:gd name="connsiteY24" fmla="*/ 1056842 h 3055154"/>
              <a:gd name="connsiteX25" fmla="*/ 4822988 w 5019316"/>
              <a:gd name="connsiteY25" fmla="*/ 1107067 h 3055154"/>
              <a:gd name="connsiteX26" fmla="*/ 4826031 w 5019316"/>
              <a:gd name="connsiteY26" fmla="*/ 1158813 h 3055154"/>
              <a:gd name="connsiteX27" fmla="*/ 4832119 w 5019316"/>
              <a:gd name="connsiteY27" fmla="*/ 1210558 h 3055154"/>
              <a:gd name="connsiteX28" fmla="*/ 4839728 w 5019316"/>
              <a:gd name="connsiteY28" fmla="*/ 1262305 h 3055154"/>
              <a:gd name="connsiteX29" fmla="*/ 4845816 w 5019316"/>
              <a:gd name="connsiteY29" fmla="*/ 1314051 h 3055154"/>
              <a:gd name="connsiteX30" fmla="*/ 4850383 w 5019316"/>
              <a:gd name="connsiteY30" fmla="*/ 1365796 h 3055154"/>
              <a:gd name="connsiteX31" fmla="*/ 4848859 w 5019316"/>
              <a:gd name="connsiteY31" fmla="*/ 1414500 h 3055154"/>
              <a:gd name="connsiteX32" fmla="*/ 4842773 w 5019316"/>
              <a:gd name="connsiteY32" fmla="*/ 1461681 h 3055154"/>
              <a:gd name="connsiteX33" fmla="*/ 4829076 w 5019316"/>
              <a:gd name="connsiteY33" fmla="*/ 1507338 h 3055154"/>
              <a:gd name="connsiteX34" fmla="*/ 4809290 w 5019316"/>
              <a:gd name="connsiteY34" fmla="*/ 1545386 h 3055154"/>
              <a:gd name="connsiteX35" fmla="*/ 4783417 w 5019316"/>
              <a:gd name="connsiteY35" fmla="*/ 1581914 h 3055154"/>
              <a:gd name="connsiteX36" fmla="*/ 4752978 w 5019316"/>
              <a:gd name="connsiteY36" fmla="*/ 1613874 h 3055154"/>
              <a:gd name="connsiteX37" fmla="*/ 4717975 w 5019316"/>
              <a:gd name="connsiteY37" fmla="*/ 1645834 h 3055154"/>
              <a:gd name="connsiteX38" fmla="*/ 4681447 w 5019316"/>
              <a:gd name="connsiteY38" fmla="*/ 1674752 h 3055154"/>
              <a:gd name="connsiteX39" fmla="*/ 4643400 w 5019316"/>
              <a:gd name="connsiteY39" fmla="*/ 1703669 h 3055154"/>
              <a:gd name="connsiteX40" fmla="*/ 4603831 w 5019316"/>
              <a:gd name="connsiteY40" fmla="*/ 1732585 h 3055154"/>
              <a:gd name="connsiteX41" fmla="*/ 4567303 w 5019316"/>
              <a:gd name="connsiteY41" fmla="*/ 1761502 h 3055154"/>
              <a:gd name="connsiteX42" fmla="*/ 4532299 w 5019316"/>
              <a:gd name="connsiteY42" fmla="*/ 1791940 h 3055154"/>
              <a:gd name="connsiteX43" fmla="*/ 4501861 w 5019316"/>
              <a:gd name="connsiteY43" fmla="*/ 1826945 h 3055154"/>
              <a:gd name="connsiteX44" fmla="*/ 4474466 w 5019316"/>
              <a:gd name="connsiteY44" fmla="*/ 1860428 h 3055154"/>
              <a:gd name="connsiteX45" fmla="*/ 4453158 w 5019316"/>
              <a:gd name="connsiteY45" fmla="*/ 1898476 h 3055154"/>
              <a:gd name="connsiteX46" fmla="*/ 4434896 w 5019316"/>
              <a:gd name="connsiteY46" fmla="*/ 1939569 h 3055154"/>
              <a:gd name="connsiteX47" fmla="*/ 4419677 w 5019316"/>
              <a:gd name="connsiteY47" fmla="*/ 1983706 h 3055154"/>
              <a:gd name="connsiteX48" fmla="*/ 4405979 w 5019316"/>
              <a:gd name="connsiteY48" fmla="*/ 2029365 h 3055154"/>
              <a:gd name="connsiteX49" fmla="*/ 4393803 w 5019316"/>
              <a:gd name="connsiteY49" fmla="*/ 2075023 h 3055154"/>
              <a:gd name="connsiteX50" fmla="*/ 4381628 w 5019316"/>
              <a:gd name="connsiteY50" fmla="*/ 2122203 h 3055154"/>
              <a:gd name="connsiteX51" fmla="*/ 4367930 w 5019316"/>
              <a:gd name="connsiteY51" fmla="*/ 2166339 h 3055154"/>
              <a:gd name="connsiteX52" fmla="*/ 4352711 w 5019316"/>
              <a:gd name="connsiteY52" fmla="*/ 2210475 h 3055154"/>
              <a:gd name="connsiteX53" fmla="*/ 4334449 w 5019316"/>
              <a:gd name="connsiteY53" fmla="*/ 2251568 h 3055154"/>
              <a:gd name="connsiteX54" fmla="*/ 4311619 w 5019316"/>
              <a:gd name="connsiteY54" fmla="*/ 2288096 h 3055154"/>
              <a:gd name="connsiteX55" fmla="*/ 4284226 w 5019316"/>
              <a:gd name="connsiteY55" fmla="*/ 2321577 h 3055154"/>
              <a:gd name="connsiteX56" fmla="*/ 4250743 w 5019316"/>
              <a:gd name="connsiteY56" fmla="*/ 2348972 h 3055154"/>
              <a:gd name="connsiteX57" fmla="*/ 4214216 w 5019316"/>
              <a:gd name="connsiteY57" fmla="*/ 2371801 h 3055154"/>
              <a:gd name="connsiteX58" fmla="*/ 4173123 w 5019316"/>
              <a:gd name="connsiteY58" fmla="*/ 2390065 h 3055154"/>
              <a:gd name="connsiteX59" fmla="*/ 4128988 w 5019316"/>
              <a:gd name="connsiteY59" fmla="*/ 2405284 h 3055154"/>
              <a:gd name="connsiteX60" fmla="*/ 4084853 w 5019316"/>
              <a:gd name="connsiteY60" fmla="*/ 2418982 h 3055154"/>
              <a:gd name="connsiteX61" fmla="*/ 4037672 w 5019316"/>
              <a:gd name="connsiteY61" fmla="*/ 2431158 h 3055154"/>
              <a:gd name="connsiteX62" fmla="*/ 3992014 w 5019316"/>
              <a:gd name="connsiteY62" fmla="*/ 2443334 h 3055154"/>
              <a:gd name="connsiteX63" fmla="*/ 3946357 w 5019316"/>
              <a:gd name="connsiteY63" fmla="*/ 2457031 h 3055154"/>
              <a:gd name="connsiteX64" fmla="*/ 3902222 w 5019316"/>
              <a:gd name="connsiteY64" fmla="*/ 2472250 h 3055154"/>
              <a:gd name="connsiteX65" fmla="*/ 3861129 w 5019316"/>
              <a:gd name="connsiteY65" fmla="*/ 2490514 h 3055154"/>
              <a:gd name="connsiteX66" fmla="*/ 3823082 w 5019316"/>
              <a:gd name="connsiteY66" fmla="*/ 2511820 h 3055154"/>
              <a:gd name="connsiteX67" fmla="*/ 3789599 w 5019316"/>
              <a:gd name="connsiteY67" fmla="*/ 2539215 h 3055154"/>
              <a:gd name="connsiteX68" fmla="*/ 3754595 w 5019316"/>
              <a:gd name="connsiteY68" fmla="*/ 2569655 h 3055154"/>
              <a:gd name="connsiteX69" fmla="*/ 3724155 w 5019316"/>
              <a:gd name="connsiteY69" fmla="*/ 2604660 h 3055154"/>
              <a:gd name="connsiteX70" fmla="*/ 3695239 w 5019316"/>
              <a:gd name="connsiteY70" fmla="*/ 2641186 h 3055154"/>
              <a:gd name="connsiteX71" fmla="*/ 3666323 w 5019316"/>
              <a:gd name="connsiteY71" fmla="*/ 2679234 h 3055154"/>
              <a:gd name="connsiteX72" fmla="*/ 3637406 w 5019316"/>
              <a:gd name="connsiteY72" fmla="*/ 2717283 h 3055154"/>
              <a:gd name="connsiteX73" fmla="*/ 3608490 w 5019316"/>
              <a:gd name="connsiteY73" fmla="*/ 2753810 h 3055154"/>
              <a:gd name="connsiteX74" fmla="*/ 3576529 w 5019316"/>
              <a:gd name="connsiteY74" fmla="*/ 2788814 h 3055154"/>
              <a:gd name="connsiteX75" fmla="*/ 3544567 w 5019316"/>
              <a:gd name="connsiteY75" fmla="*/ 2819253 h 3055154"/>
              <a:gd name="connsiteX76" fmla="*/ 3508043 w 5019316"/>
              <a:gd name="connsiteY76" fmla="*/ 2845126 h 3055154"/>
              <a:gd name="connsiteX77" fmla="*/ 3469994 w 5019316"/>
              <a:gd name="connsiteY77" fmla="*/ 2864912 h 3055154"/>
              <a:gd name="connsiteX78" fmla="*/ 3424336 w 5019316"/>
              <a:gd name="connsiteY78" fmla="*/ 2878609 h 3055154"/>
              <a:gd name="connsiteX79" fmla="*/ 3377155 w 5019316"/>
              <a:gd name="connsiteY79" fmla="*/ 2884697 h 3055154"/>
              <a:gd name="connsiteX80" fmla="*/ 3328455 w 5019316"/>
              <a:gd name="connsiteY80" fmla="*/ 2886219 h 3055154"/>
              <a:gd name="connsiteX81" fmla="*/ 3276709 w 5019316"/>
              <a:gd name="connsiteY81" fmla="*/ 2881652 h 3055154"/>
              <a:gd name="connsiteX82" fmla="*/ 3224964 w 5019316"/>
              <a:gd name="connsiteY82" fmla="*/ 2875566 h 3055154"/>
              <a:gd name="connsiteX83" fmla="*/ 3173217 w 5019316"/>
              <a:gd name="connsiteY83" fmla="*/ 2867955 h 3055154"/>
              <a:gd name="connsiteX84" fmla="*/ 3121473 w 5019316"/>
              <a:gd name="connsiteY84" fmla="*/ 2861868 h 3055154"/>
              <a:gd name="connsiteX85" fmla="*/ 3069726 w 5019316"/>
              <a:gd name="connsiteY85" fmla="*/ 2858824 h 3055154"/>
              <a:gd name="connsiteX86" fmla="*/ 3019503 w 5019316"/>
              <a:gd name="connsiteY86" fmla="*/ 2858824 h 3055154"/>
              <a:gd name="connsiteX87" fmla="*/ 2972324 w 5019316"/>
              <a:gd name="connsiteY87" fmla="*/ 2864912 h 3055154"/>
              <a:gd name="connsiteX88" fmla="*/ 2923623 w 5019316"/>
              <a:gd name="connsiteY88" fmla="*/ 2877088 h 3055154"/>
              <a:gd name="connsiteX89" fmla="*/ 2879486 w 5019316"/>
              <a:gd name="connsiteY89" fmla="*/ 2895350 h 3055154"/>
              <a:gd name="connsiteX90" fmla="*/ 2833829 w 5019316"/>
              <a:gd name="connsiteY90" fmla="*/ 2919702 h 3055154"/>
              <a:gd name="connsiteX91" fmla="*/ 2788172 w 5019316"/>
              <a:gd name="connsiteY91" fmla="*/ 2944054 h 3055154"/>
              <a:gd name="connsiteX92" fmla="*/ 2742513 w 5019316"/>
              <a:gd name="connsiteY92" fmla="*/ 2971447 h 3055154"/>
              <a:gd name="connsiteX93" fmla="*/ 2698376 w 5019316"/>
              <a:gd name="connsiteY93" fmla="*/ 2997321 h 3055154"/>
              <a:gd name="connsiteX94" fmla="*/ 2651198 w 5019316"/>
              <a:gd name="connsiteY94" fmla="*/ 3020150 h 3055154"/>
              <a:gd name="connsiteX95" fmla="*/ 2605539 w 5019316"/>
              <a:gd name="connsiteY95" fmla="*/ 3038414 h 3055154"/>
              <a:gd name="connsiteX96" fmla="*/ 2558359 w 5019316"/>
              <a:gd name="connsiteY96" fmla="*/ 3050590 h 3055154"/>
              <a:gd name="connsiteX97" fmla="*/ 2509659 w 5019316"/>
              <a:gd name="connsiteY97" fmla="*/ 3055154 h 3055154"/>
              <a:gd name="connsiteX98" fmla="*/ 2460957 w 5019316"/>
              <a:gd name="connsiteY98" fmla="*/ 3050590 h 3055154"/>
              <a:gd name="connsiteX99" fmla="*/ 2413777 w 5019316"/>
              <a:gd name="connsiteY99" fmla="*/ 3038414 h 3055154"/>
              <a:gd name="connsiteX100" fmla="*/ 2368120 w 5019316"/>
              <a:gd name="connsiteY100" fmla="*/ 3020150 h 3055154"/>
              <a:gd name="connsiteX101" fmla="*/ 2320940 w 5019316"/>
              <a:gd name="connsiteY101" fmla="*/ 2997321 h 3055154"/>
              <a:gd name="connsiteX102" fmla="*/ 2276803 w 5019316"/>
              <a:gd name="connsiteY102" fmla="*/ 2971447 h 3055154"/>
              <a:gd name="connsiteX103" fmla="*/ 2231146 w 5019316"/>
              <a:gd name="connsiteY103" fmla="*/ 2944054 h 3055154"/>
              <a:gd name="connsiteX104" fmla="*/ 2185488 w 5019316"/>
              <a:gd name="connsiteY104" fmla="*/ 2919702 h 3055154"/>
              <a:gd name="connsiteX105" fmla="*/ 2139831 w 5019316"/>
              <a:gd name="connsiteY105" fmla="*/ 2895350 h 3055154"/>
              <a:gd name="connsiteX106" fmla="*/ 2094174 w 5019316"/>
              <a:gd name="connsiteY106" fmla="*/ 2877088 h 3055154"/>
              <a:gd name="connsiteX107" fmla="*/ 2046994 w 5019316"/>
              <a:gd name="connsiteY107" fmla="*/ 2864912 h 3055154"/>
              <a:gd name="connsiteX108" fmla="*/ 1999813 w 5019316"/>
              <a:gd name="connsiteY108" fmla="*/ 2858824 h 3055154"/>
              <a:gd name="connsiteX109" fmla="*/ 1949589 w 5019316"/>
              <a:gd name="connsiteY109" fmla="*/ 2858824 h 3055154"/>
              <a:gd name="connsiteX110" fmla="*/ 1897844 w 5019316"/>
              <a:gd name="connsiteY110" fmla="*/ 2861868 h 3055154"/>
              <a:gd name="connsiteX111" fmla="*/ 1846099 w 5019316"/>
              <a:gd name="connsiteY111" fmla="*/ 2867955 h 3055154"/>
              <a:gd name="connsiteX112" fmla="*/ 1794352 w 5019316"/>
              <a:gd name="connsiteY112" fmla="*/ 2875566 h 3055154"/>
              <a:gd name="connsiteX113" fmla="*/ 1742606 w 5019316"/>
              <a:gd name="connsiteY113" fmla="*/ 2881652 h 3055154"/>
              <a:gd name="connsiteX114" fmla="*/ 1690861 w 5019316"/>
              <a:gd name="connsiteY114" fmla="*/ 2886219 h 3055154"/>
              <a:gd name="connsiteX115" fmla="*/ 1642161 w 5019316"/>
              <a:gd name="connsiteY115" fmla="*/ 2884697 h 3055154"/>
              <a:gd name="connsiteX116" fmla="*/ 1594981 w 5019316"/>
              <a:gd name="connsiteY116" fmla="*/ 2878609 h 3055154"/>
              <a:gd name="connsiteX117" fmla="*/ 1549322 w 5019316"/>
              <a:gd name="connsiteY117" fmla="*/ 2864912 h 3055154"/>
              <a:gd name="connsiteX118" fmla="*/ 1511275 w 5019316"/>
              <a:gd name="connsiteY118" fmla="*/ 2845126 h 3055154"/>
              <a:gd name="connsiteX119" fmla="*/ 1474747 w 5019316"/>
              <a:gd name="connsiteY119" fmla="*/ 2819253 h 3055154"/>
              <a:gd name="connsiteX120" fmla="*/ 1442788 w 5019316"/>
              <a:gd name="connsiteY120" fmla="*/ 2788814 h 3055154"/>
              <a:gd name="connsiteX121" fmla="*/ 1410827 w 5019316"/>
              <a:gd name="connsiteY121" fmla="*/ 2753810 h 3055154"/>
              <a:gd name="connsiteX122" fmla="*/ 1381910 w 5019316"/>
              <a:gd name="connsiteY122" fmla="*/ 2717283 h 3055154"/>
              <a:gd name="connsiteX123" fmla="*/ 1352994 w 5019316"/>
              <a:gd name="connsiteY123" fmla="*/ 2679234 h 3055154"/>
              <a:gd name="connsiteX124" fmla="*/ 1324077 w 5019316"/>
              <a:gd name="connsiteY124" fmla="*/ 2641186 h 3055154"/>
              <a:gd name="connsiteX125" fmla="*/ 1295161 w 5019316"/>
              <a:gd name="connsiteY125" fmla="*/ 2604660 h 3055154"/>
              <a:gd name="connsiteX126" fmla="*/ 1264721 w 5019316"/>
              <a:gd name="connsiteY126" fmla="*/ 2569655 h 3055154"/>
              <a:gd name="connsiteX127" fmla="*/ 1229717 w 5019316"/>
              <a:gd name="connsiteY127" fmla="*/ 2539215 h 3055154"/>
              <a:gd name="connsiteX128" fmla="*/ 1196234 w 5019316"/>
              <a:gd name="connsiteY128" fmla="*/ 2511820 h 3055154"/>
              <a:gd name="connsiteX129" fmla="*/ 1158187 w 5019316"/>
              <a:gd name="connsiteY129" fmla="*/ 2490514 h 3055154"/>
              <a:gd name="connsiteX130" fmla="*/ 1117095 w 5019316"/>
              <a:gd name="connsiteY130" fmla="*/ 2472250 h 3055154"/>
              <a:gd name="connsiteX131" fmla="*/ 1072959 w 5019316"/>
              <a:gd name="connsiteY131" fmla="*/ 2457031 h 3055154"/>
              <a:gd name="connsiteX132" fmla="*/ 1027301 w 5019316"/>
              <a:gd name="connsiteY132" fmla="*/ 2443334 h 3055154"/>
              <a:gd name="connsiteX133" fmla="*/ 981644 w 5019316"/>
              <a:gd name="connsiteY133" fmla="*/ 2431158 h 3055154"/>
              <a:gd name="connsiteX134" fmla="*/ 934464 w 5019316"/>
              <a:gd name="connsiteY134" fmla="*/ 2418982 h 3055154"/>
              <a:gd name="connsiteX135" fmla="*/ 890329 w 5019316"/>
              <a:gd name="connsiteY135" fmla="*/ 2405284 h 3055154"/>
              <a:gd name="connsiteX136" fmla="*/ 846192 w 5019316"/>
              <a:gd name="connsiteY136" fmla="*/ 2390065 h 3055154"/>
              <a:gd name="connsiteX137" fmla="*/ 805101 w 5019316"/>
              <a:gd name="connsiteY137" fmla="*/ 2371801 h 3055154"/>
              <a:gd name="connsiteX138" fmla="*/ 768573 w 5019316"/>
              <a:gd name="connsiteY138" fmla="*/ 2348972 h 3055154"/>
              <a:gd name="connsiteX139" fmla="*/ 735091 w 5019316"/>
              <a:gd name="connsiteY139" fmla="*/ 2321577 h 3055154"/>
              <a:gd name="connsiteX140" fmla="*/ 707698 w 5019316"/>
              <a:gd name="connsiteY140" fmla="*/ 2288096 h 3055154"/>
              <a:gd name="connsiteX141" fmla="*/ 684869 w 5019316"/>
              <a:gd name="connsiteY141" fmla="*/ 2251568 h 3055154"/>
              <a:gd name="connsiteX142" fmla="*/ 666605 w 5019316"/>
              <a:gd name="connsiteY142" fmla="*/ 2210475 h 3055154"/>
              <a:gd name="connsiteX143" fmla="*/ 651386 w 5019316"/>
              <a:gd name="connsiteY143" fmla="*/ 2166339 h 3055154"/>
              <a:gd name="connsiteX144" fmla="*/ 637689 w 5019316"/>
              <a:gd name="connsiteY144" fmla="*/ 2122203 h 3055154"/>
              <a:gd name="connsiteX145" fmla="*/ 625513 w 5019316"/>
              <a:gd name="connsiteY145" fmla="*/ 2075023 h 3055154"/>
              <a:gd name="connsiteX146" fmla="*/ 613337 w 5019316"/>
              <a:gd name="connsiteY146" fmla="*/ 2029365 h 3055154"/>
              <a:gd name="connsiteX147" fmla="*/ 599640 w 5019316"/>
              <a:gd name="connsiteY147" fmla="*/ 1983706 h 3055154"/>
              <a:gd name="connsiteX148" fmla="*/ 584421 w 5019316"/>
              <a:gd name="connsiteY148" fmla="*/ 1939569 h 3055154"/>
              <a:gd name="connsiteX149" fmla="*/ 566157 w 5019316"/>
              <a:gd name="connsiteY149" fmla="*/ 1898476 h 3055154"/>
              <a:gd name="connsiteX150" fmla="*/ 544850 w 5019316"/>
              <a:gd name="connsiteY150" fmla="*/ 1860428 h 3055154"/>
              <a:gd name="connsiteX151" fmla="*/ 517457 w 5019316"/>
              <a:gd name="connsiteY151" fmla="*/ 1826945 h 3055154"/>
              <a:gd name="connsiteX152" fmla="*/ 487017 w 5019316"/>
              <a:gd name="connsiteY152" fmla="*/ 1791940 h 3055154"/>
              <a:gd name="connsiteX153" fmla="*/ 452013 w 5019316"/>
              <a:gd name="connsiteY153" fmla="*/ 1761502 h 3055154"/>
              <a:gd name="connsiteX154" fmla="*/ 413964 w 5019316"/>
              <a:gd name="connsiteY154" fmla="*/ 1732585 h 3055154"/>
              <a:gd name="connsiteX155" fmla="*/ 375916 w 5019316"/>
              <a:gd name="connsiteY155" fmla="*/ 1703669 h 3055154"/>
              <a:gd name="connsiteX156" fmla="*/ 337869 w 5019316"/>
              <a:gd name="connsiteY156" fmla="*/ 1674752 h 3055154"/>
              <a:gd name="connsiteX157" fmla="*/ 301341 w 5019316"/>
              <a:gd name="connsiteY157" fmla="*/ 1645834 h 3055154"/>
              <a:gd name="connsiteX158" fmla="*/ 266337 w 5019316"/>
              <a:gd name="connsiteY158" fmla="*/ 1613874 h 3055154"/>
              <a:gd name="connsiteX159" fmla="*/ 235899 w 5019316"/>
              <a:gd name="connsiteY159" fmla="*/ 1581914 h 3055154"/>
              <a:gd name="connsiteX160" fmla="*/ 210028 w 5019316"/>
              <a:gd name="connsiteY160" fmla="*/ 1545386 h 3055154"/>
              <a:gd name="connsiteX161" fmla="*/ 190243 w 5019316"/>
              <a:gd name="connsiteY161" fmla="*/ 1507338 h 3055154"/>
              <a:gd name="connsiteX162" fmla="*/ 176545 w 5019316"/>
              <a:gd name="connsiteY162" fmla="*/ 1461681 h 3055154"/>
              <a:gd name="connsiteX163" fmla="*/ 170457 w 5019316"/>
              <a:gd name="connsiteY163" fmla="*/ 1414500 h 3055154"/>
              <a:gd name="connsiteX164" fmla="*/ 168934 w 5019316"/>
              <a:gd name="connsiteY164" fmla="*/ 1365796 h 3055154"/>
              <a:gd name="connsiteX165" fmla="*/ 173500 w 5019316"/>
              <a:gd name="connsiteY165" fmla="*/ 1314051 h 3055154"/>
              <a:gd name="connsiteX166" fmla="*/ 179588 w 5019316"/>
              <a:gd name="connsiteY166" fmla="*/ 1262305 h 3055154"/>
              <a:gd name="connsiteX167" fmla="*/ 187198 w 5019316"/>
              <a:gd name="connsiteY167" fmla="*/ 1210558 h 3055154"/>
              <a:gd name="connsiteX168" fmla="*/ 193285 w 5019316"/>
              <a:gd name="connsiteY168" fmla="*/ 1158813 h 3055154"/>
              <a:gd name="connsiteX169" fmla="*/ 196330 w 5019316"/>
              <a:gd name="connsiteY169" fmla="*/ 1107067 h 3055154"/>
              <a:gd name="connsiteX170" fmla="*/ 196330 w 5019316"/>
              <a:gd name="connsiteY170" fmla="*/ 1056842 h 3055154"/>
              <a:gd name="connsiteX171" fmla="*/ 190243 w 5019316"/>
              <a:gd name="connsiteY171" fmla="*/ 1009663 h 3055154"/>
              <a:gd name="connsiteX172" fmla="*/ 178067 w 5019316"/>
              <a:gd name="connsiteY172" fmla="*/ 962482 h 3055154"/>
              <a:gd name="connsiteX173" fmla="*/ 159803 w 5019316"/>
              <a:gd name="connsiteY173" fmla="*/ 918345 h 3055154"/>
              <a:gd name="connsiteX174" fmla="*/ 136974 w 5019316"/>
              <a:gd name="connsiteY174" fmla="*/ 872687 h 3055154"/>
              <a:gd name="connsiteX175" fmla="*/ 111101 w 5019316"/>
              <a:gd name="connsiteY175" fmla="*/ 827030 h 3055154"/>
              <a:gd name="connsiteX176" fmla="*/ 83708 w 5019316"/>
              <a:gd name="connsiteY176" fmla="*/ 781371 h 3055154"/>
              <a:gd name="connsiteX177" fmla="*/ 57835 w 5019316"/>
              <a:gd name="connsiteY177" fmla="*/ 737233 h 3055154"/>
              <a:gd name="connsiteX178" fmla="*/ 35005 w 5019316"/>
              <a:gd name="connsiteY178" fmla="*/ 690054 h 3055154"/>
              <a:gd name="connsiteX179" fmla="*/ 16743 w 5019316"/>
              <a:gd name="connsiteY179" fmla="*/ 644395 h 3055154"/>
              <a:gd name="connsiteX180" fmla="*/ 4567 w 5019316"/>
              <a:gd name="connsiteY180" fmla="*/ 597215 h 3055154"/>
              <a:gd name="connsiteX181" fmla="*/ 0 w 5019316"/>
              <a:gd name="connsiteY181" fmla="*/ 548512 h 3055154"/>
              <a:gd name="connsiteX182" fmla="*/ 4567 w 5019316"/>
              <a:gd name="connsiteY182" fmla="*/ 499811 h 3055154"/>
              <a:gd name="connsiteX183" fmla="*/ 16743 w 5019316"/>
              <a:gd name="connsiteY183" fmla="*/ 452631 h 3055154"/>
              <a:gd name="connsiteX184" fmla="*/ 35005 w 5019316"/>
              <a:gd name="connsiteY184" fmla="*/ 406972 h 3055154"/>
              <a:gd name="connsiteX185" fmla="*/ 57835 w 5019316"/>
              <a:gd name="connsiteY185" fmla="*/ 359793 h 3055154"/>
              <a:gd name="connsiteX186" fmla="*/ 83708 w 5019316"/>
              <a:gd name="connsiteY186" fmla="*/ 315655 h 3055154"/>
              <a:gd name="connsiteX187" fmla="*/ 111101 w 5019316"/>
              <a:gd name="connsiteY187" fmla="*/ 269998 h 3055154"/>
              <a:gd name="connsiteX188" fmla="*/ 136974 w 5019316"/>
              <a:gd name="connsiteY188" fmla="*/ 224339 h 3055154"/>
              <a:gd name="connsiteX189" fmla="*/ 159803 w 5019316"/>
              <a:gd name="connsiteY189" fmla="*/ 178682 h 3055154"/>
              <a:gd name="connsiteX190" fmla="*/ 178067 w 5019316"/>
              <a:gd name="connsiteY190" fmla="*/ 134544 h 3055154"/>
              <a:gd name="connsiteX191" fmla="*/ 190243 w 5019316"/>
              <a:gd name="connsiteY191" fmla="*/ 87363 h 3055154"/>
              <a:gd name="connsiteX192" fmla="*/ 196330 w 5019316"/>
              <a:gd name="connsiteY192" fmla="*/ 40184 h 305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019316" h="3055154">
                <a:moveTo>
                  <a:pt x="196330" y="0"/>
                </a:moveTo>
                <a:lnTo>
                  <a:pt x="4822988" y="0"/>
                </a:lnTo>
                <a:lnTo>
                  <a:pt x="4822988" y="40184"/>
                </a:lnTo>
                <a:lnTo>
                  <a:pt x="4829076" y="87363"/>
                </a:lnTo>
                <a:lnTo>
                  <a:pt x="4841250" y="134544"/>
                </a:lnTo>
                <a:lnTo>
                  <a:pt x="4859514" y="178682"/>
                </a:lnTo>
                <a:lnTo>
                  <a:pt x="4883865" y="224339"/>
                </a:lnTo>
                <a:lnTo>
                  <a:pt x="4908215" y="269998"/>
                </a:lnTo>
                <a:lnTo>
                  <a:pt x="4935610" y="315655"/>
                </a:lnTo>
                <a:lnTo>
                  <a:pt x="4961482" y="359793"/>
                </a:lnTo>
                <a:lnTo>
                  <a:pt x="4984312" y="406972"/>
                </a:lnTo>
                <a:lnTo>
                  <a:pt x="5002574" y="452631"/>
                </a:lnTo>
                <a:lnTo>
                  <a:pt x="5014750" y="499811"/>
                </a:lnTo>
                <a:lnTo>
                  <a:pt x="5019316" y="548512"/>
                </a:lnTo>
                <a:lnTo>
                  <a:pt x="5014750" y="597215"/>
                </a:lnTo>
                <a:lnTo>
                  <a:pt x="5002574" y="644395"/>
                </a:lnTo>
                <a:lnTo>
                  <a:pt x="4984312" y="690054"/>
                </a:lnTo>
                <a:lnTo>
                  <a:pt x="4961482" y="737233"/>
                </a:lnTo>
                <a:lnTo>
                  <a:pt x="4935610" y="781371"/>
                </a:lnTo>
                <a:lnTo>
                  <a:pt x="4908215" y="827030"/>
                </a:lnTo>
                <a:lnTo>
                  <a:pt x="4883865" y="872687"/>
                </a:lnTo>
                <a:lnTo>
                  <a:pt x="4859514" y="918345"/>
                </a:lnTo>
                <a:lnTo>
                  <a:pt x="4841250" y="962482"/>
                </a:lnTo>
                <a:lnTo>
                  <a:pt x="4829076" y="1009663"/>
                </a:lnTo>
                <a:lnTo>
                  <a:pt x="4822988" y="1056842"/>
                </a:lnTo>
                <a:lnTo>
                  <a:pt x="4822988" y="1107067"/>
                </a:lnTo>
                <a:lnTo>
                  <a:pt x="4826031" y="1158813"/>
                </a:lnTo>
                <a:lnTo>
                  <a:pt x="4832119" y="1210558"/>
                </a:lnTo>
                <a:lnTo>
                  <a:pt x="4839728" y="1262305"/>
                </a:lnTo>
                <a:lnTo>
                  <a:pt x="4845816" y="1314051"/>
                </a:lnTo>
                <a:lnTo>
                  <a:pt x="4850383" y="1365796"/>
                </a:lnTo>
                <a:lnTo>
                  <a:pt x="4848859" y="1414500"/>
                </a:lnTo>
                <a:lnTo>
                  <a:pt x="4842773" y="1461681"/>
                </a:lnTo>
                <a:lnTo>
                  <a:pt x="4829076" y="1507338"/>
                </a:lnTo>
                <a:lnTo>
                  <a:pt x="4809290" y="1545386"/>
                </a:lnTo>
                <a:lnTo>
                  <a:pt x="4783417" y="1581914"/>
                </a:lnTo>
                <a:lnTo>
                  <a:pt x="4752978" y="1613874"/>
                </a:lnTo>
                <a:lnTo>
                  <a:pt x="4717975" y="1645834"/>
                </a:lnTo>
                <a:lnTo>
                  <a:pt x="4681447" y="1674752"/>
                </a:lnTo>
                <a:lnTo>
                  <a:pt x="4643400" y="1703669"/>
                </a:lnTo>
                <a:lnTo>
                  <a:pt x="4603831" y="1732585"/>
                </a:lnTo>
                <a:lnTo>
                  <a:pt x="4567303" y="1761502"/>
                </a:lnTo>
                <a:lnTo>
                  <a:pt x="4532299" y="1791940"/>
                </a:lnTo>
                <a:lnTo>
                  <a:pt x="4501861" y="1826945"/>
                </a:lnTo>
                <a:lnTo>
                  <a:pt x="4474466" y="1860428"/>
                </a:lnTo>
                <a:lnTo>
                  <a:pt x="4453158" y="1898476"/>
                </a:lnTo>
                <a:lnTo>
                  <a:pt x="4434896" y="1939569"/>
                </a:lnTo>
                <a:lnTo>
                  <a:pt x="4419677" y="1983706"/>
                </a:lnTo>
                <a:lnTo>
                  <a:pt x="4405979" y="2029365"/>
                </a:lnTo>
                <a:lnTo>
                  <a:pt x="4393803" y="2075023"/>
                </a:lnTo>
                <a:lnTo>
                  <a:pt x="4381628" y="2122203"/>
                </a:lnTo>
                <a:lnTo>
                  <a:pt x="4367930" y="2166339"/>
                </a:lnTo>
                <a:lnTo>
                  <a:pt x="4352711" y="2210475"/>
                </a:lnTo>
                <a:lnTo>
                  <a:pt x="4334449" y="2251568"/>
                </a:lnTo>
                <a:lnTo>
                  <a:pt x="4311619" y="2288096"/>
                </a:lnTo>
                <a:lnTo>
                  <a:pt x="4284226" y="2321577"/>
                </a:lnTo>
                <a:lnTo>
                  <a:pt x="4250743" y="2348972"/>
                </a:lnTo>
                <a:lnTo>
                  <a:pt x="4214216" y="2371801"/>
                </a:lnTo>
                <a:lnTo>
                  <a:pt x="4173123" y="2390065"/>
                </a:lnTo>
                <a:lnTo>
                  <a:pt x="4128988" y="2405284"/>
                </a:lnTo>
                <a:lnTo>
                  <a:pt x="4084853" y="2418982"/>
                </a:lnTo>
                <a:lnTo>
                  <a:pt x="4037672" y="2431158"/>
                </a:lnTo>
                <a:lnTo>
                  <a:pt x="3992014" y="2443334"/>
                </a:lnTo>
                <a:lnTo>
                  <a:pt x="3946357" y="2457031"/>
                </a:lnTo>
                <a:lnTo>
                  <a:pt x="3902222" y="2472250"/>
                </a:lnTo>
                <a:lnTo>
                  <a:pt x="3861129" y="2490514"/>
                </a:lnTo>
                <a:lnTo>
                  <a:pt x="3823082" y="2511820"/>
                </a:lnTo>
                <a:lnTo>
                  <a:pt x="3789599" y="2539215"/>
                </a:lnTo>
                <a:lnTo>
                  <a:pt x="3754595" y="2569655"/>
                </a:lnTo>
                <a:lnTo>
                  <a:pt x="3724155" y="2604660"/>
                </a:lnTo>
                <a:lnTo>
                  <a:pt x="3695239" y="2641186"/>
                </a:lnTo>
                <a:lnTo>
                  <a:pt x="3666323" y="2679234"/>
                </a:lnTo>
                <a:lnTo>
                  <a:pt x="3637406" y="2717283"/>
                </a:lnTo>
                <a:lnTo>
                  <a:pt x="3608490" y="2753810"/>
                </a:lnTo>
                <a:lnTo>
                  <a:pt x="3576529" y="2788814"/>
                </a:lnTo>
                <a:lnTo>
                  <a:pt x="3544567" y="2819253"/>
                </a:lnTo>
                <a:lnTo>
                  <a:pt x="3508043" y="2845126"/>
                </a:lnTo>
                <a:lnTo>
                  <a:pt x="3469994" y="2864912"/>
                </a:lnTo>
                <a:lnTo>
                  <a:pt x="3424336" y="2878609"/>
                </a:lnTo>
                <a:lnTo>
                  <a:pt x="3377155" y="2884697"/>
                </a:lnTo>
                <a:lnTo>
                  <a:pt x="3328455" y="2886219"/>
                </a:lnTo>
                <a:lnTo>
                  <a:pt x="3276709" y="2881652"/>
                </a:lnTo>
                <a:lnTo>
                  <a:pt x="3224964" y="2875566"/>
                </a:lnTo>
                <a:lnTo>
                  <a:pt x="3173217" y="2867955"/>
                </a:lnTo>
                <a:lnTo>
                  <a:pt x="3121473" y="2861868"/>
                </a:lnTo>
                <a:lnTo>
                  <a:pt x="3069726" y="2858824"/>
                </a:lnTo>
                <a:lnTo>
                  <a:pt x="3019503" y="2858824"/>
                </a:lnTo>
                <a:lnTo>
                  <a:pt x="2972324" y="2864912"/>
                </a:lnTo>
                <a:lnTo>
                  <a:pt x="2923623" y="2877088"/>
                </a:lnTo>
                <a:lnTo>
                  <a:pt x="2879486" y="2895350"/>
                </a:lnTo>
                <a:lnTo>
                  <a:pt x="2833829" y="2919702"/>
                </a:lnTo>
                <a:lnTo>
                  <a:pt x="2788172" y="2944054"/>
                </a:lnTo>
                <a:lnTo>
                  <a:pt x="2742513" y="2971447"/>
                </a:lnTo>
                <a:lnTo>
                  <a:pt x="2698376" y="2997321"/>
                </a:lnTo>
                <a:lnTo>
                  <a:pt x="2651198" y="3020150"/>
                </a:lnTo>
                <a:lnTo>
                  <a:pt x="2605539" y="3038414"/>
                </a:lnTo>
                <a:lnTo>
                  <a:pt x="2558359" y="3050590"/>
                </a:lnTo>
                <a:lnTo>
                  <a:pt x="2509659" y="3055154"/>
                </a:lnTo>
                <a:lnTo>
                  <a:pt x="2460957" y="3050590"/>
                </a:lnTo>
                <a:lnTo>
                  <a:pt x="2413777" y="3038414"/>
                </a:lnTo>
                <a:lnTo>
                  <a:pt x="2368120" y="3020150"/>
                </a:lnTo>
                <a:lnTo>
                  <a:pt x="2320940" y="2997321"/>
                </a:lnTo>
                <a:lnTo>
                  <a:pt x="2276803" y="2971447"/>
                </a:lnTo>
                <a:lnTo>
                  <a:pt x="2231146" y="2944054"/>
                </a:lnTo>
                <a:lnTo>
                  <a:pt x="2185488" y="2919702"/>
                </a:lnTo>
                <a:lnTo>
                  <a:pt x="2139831" y="2895350"/>
                </a:lnTo>
                <a:lnTo>
                  <a:pt x="2094174" y="2877088"/>
                </a:lnTo>
                <a:lnTo>
                  <a:pt x="2046994" y="2864912"/>
                </a:lnTo>
                <a:lnTo>
                  <a:pt x="1999813" y="2858824"/>
                </a:lnTo>
                <a:lnTo>
                  <a:pt x="1949589" y="2858824"/>
                </a:lnTo>
                <a:lnTo>
                  <a:pt x="1897844" y="2861868"/>
                </a:lnTo>
                <a:lnTo>
                  <a:pt x="1846099" y="2867955"/>
                </a:lnTo>
                <a:lnTo>
                  <a:pt x="1794352" y="2875566"/>
                </a:lnTo>
                <a:lnTo>
                  <a:pt x="1742606" y="2881652"/>
                </a:lnTo>
                <a:lnTo>
                  <a:pt x="1690861" y="2886219"/>
                </a:lnTo>
                <a:lnTo>
                  <a:pt x="1642161" y="2884697"/>
                </a:lnTo>
                <a:lnTo>
                  <a:pt x="1594981" y="2878609"/>
                </a:lnTo>
                <a:lnTo>
                  <a:pt x="1549322" y="2864912"/>
                </a:lnTo>
                <a:lnTo>
                  <a:pt x="1511275" y="2845126"/>
                </a:lnTo>
                <a:lnTo>
                  <a:pt x="1474747" y="2819253"/>
                </a:lnTo>
                <a:lnTo>
                  <a:pt x="1442788" y="2788814"/>
                </a:lnTo>
                <a:lnTo>
                  <a:pt x="1410827" y="2753810"/>
                </a:lnTo>
                <a:lnTo>
                  <a:pt x="1381910" y="2717283"/>
                </a:lnTo>
                <a:lnTo>
                  <a:pt x="1352994" y="2679234"/>
                </a:lnTo>
                <a:lnTo>
                  <a:pt x="1324077" y="2641186"/>
                </a:lnTo>
                <a:lnTo>
                  <a:pt x="1295161" y="2604660"/>
                </a:lnTo>
                <a:lnTo>
                  <a:pt x="1264721" y="2569655"/>
                </a:lnTo>
                <a:lnTo>
                  <a:pt x="1229717" y="2539215"/>
                </a:lnTo>
                <a:lnTo>
                  <a:pt x="1196234" y="2511820"/>
                </a:lnTo>
                <a:lnTo>
                  <a:pt x="1158187" y="2490514"/>
                </a:lnTo>
                <a:lnTo>
                  <a:pt x="1117095" y="2472250"/>
                </a:lnTo>
                <a:lnTo>
                  <a:pt x="1072959" y="2457031"/>
                </a:lnTo>
                <a:lnTo>
                  <a:pt x="1027301" y="2443334"/>
                </a:lnTo>
                <a:lnTo>
                  <a:pt x="981644" y="2431158"/>
                </a:lnTo>
                <a:lnTo>
                  <a:pt x="934464" y="2418982"/>
                </a:lnTo>
                <a:lnTo>
                  <a:pt x="890329" y="2405284"/>
                </a:lnTo>
                <a:lnTo>
                  <a:pt x="846192" y="2390065"/>
                </a:lnTo>
                <a:lnTo>
                  <a:pt x="805101" y="2371801"/>
                </a:lnTo>
                <a:lnTo>
                  <a:pt x="768573" y="2348972"/>
                </a:lnTo>
                <a:lnTo>
                  <a:pt x="735091" y="2321577"/>
                </a:lnTo>
                <a:lnTo>
                  <a:pt x="707698" y="2288096"/>
                </a:lnTo>
                <a:lnTo>
                  <a:pt x="684869" y="2251568"/>
                </a:lnTo>
                <a:lnTo>
                  <a:pt x="666605" y="2210475"/>
                </a:lnTo>
                <a:lnTo>
                  <a:pt x="651386" y="2166339"/>
                </a:lnTo>
                <a:lnTo>
                  <a:pt x="637689" y="2122203"/>
                </a:lnTo>
                <a:lnTo>
                  <a:pt x="625513" y="2075023"/>
                </a:lnTo>
                <a:lnTo>
                  <a:pt x="613337" y="2029365"/>
                </a:lnTo>
                <a:lnTo>
                  <a:pt x="599640" y="1983706"/>
                </a:lnTo>
                <a:lnTo>
                  <a:pt x="584421" y="1939569"/>
                </a:lnTo>
                <a:lnTo>
                  <a:pt x="566157" y="1898476"/>
                </a:lnTo>
                <a:lnTo>
                  <a:pt x="544850" y="1860428"/>
                </a:lnTo>
                <a:lnTo>
                  <a:pt x="517457" y="1826945"/>
                </a:lnTo>
                <a:lnTo>
                  <a:pt x="487017" y="1791940"/>
                </a:lnTo>
                <a:lnTo>
                  <a:pt x="452013" y="1761502"/>
                </a:lnTo>
                <a:lnTo>
                  <a:pt x="413964" y="1732585"/>
                </a:lnTo>
                <a:lnTo>
                  <a:pt x="375916" y="1703669"/>
                </a:lnTo>
                <a:lnTo>
                  <a:pt x="337869" y="1674752"/>
                </a:lnTo>
                <a:lnTo>
                  <a:pt x="301341" y="1645834"/>
                </a:lnTo>
                <a:lnTo>
                  <a:pt x="266337" y="1613874"/>
                </a:lnTo>
                <a:lnTo>
                  <a:pt x="235899" y="1581914"/>
                </a:lnTo>
                <a:lnTo>
                  <a:pt x="210028" y="1545386"/>
                </a:lnTo>
                <a:lnTo>
                  <a:pt x="190243" y="1507338"/>
                </a:lnTo>
                <a:lnTo>
                  <a:pt x="176545" y="1461681"/>
                </a:lnTo>
                <a:lnTo>
                  <a:pt x="170457" y="1414500"/>
                </a:lnTo>
                <a:lnTo>
                  <a:pt x="168934" y="1365796"/>
                </a:lnTo>
                <a:lnTo>
                  <a:pt x="173500" y="1314051"/>
                </a:lnTo>
                <a:lnTo>
                  <a:pt x="179588" y="1262305"/>
                </a:lnTo>
                <a:lnTo>
                  <a:pt x="187198" y="1210558"/>
                </a:lnTo>
                <a:lnTo>
                  <a:pt x="193285" y="1158813"/>
                </a:lnTo>
                <a:lnTo>
                  <a:pt x="196330" y="1107067"/>
                </a:lnTo>
                <a:lnTo>
                  <a:pt x="196330" y="1056842"/>
                </a:lnTo>
                <a:lnTo>
                  <a:pt x="190243" y="1009663"/>
                </a:lnTo>
                <a:lnTo>
                  <a:pt x="178067" y="962482"/>
                </a:lnTo>
                <a:lnTo>
                  <a:pt x="159803" y="918345"/>
                </a:lnTo>
                <a:lnTo>
                  <a:pt x="136974" y="872687"/>
                </a:lnTo>
                <a:lnTo>
                  <a:pt x="111101" y="827030"/>
                </a:lnTo>
                <a:lnTo>
                  <a:pt x="83708" y="781371"/>
                </a:lnTo>
                <a:lnTo>
                  <a:pt x="57835" y="737233"/>
                </a:lnTo>
                <a:lnTo>
                  <a:pt x="35005" y="690054"/>
                </a:lnTo>
                <a:lnTo>
                  <a:pt x="16743" y="644395"/>
                </a:lnTo>
                <a:lnTo>
                  <a:pt x="4567" y="597215"/>
                </a:lnTo>
                <a:lnTo>
                  <a:pt x="0" y="548512"/>
                </a:lnTo>
                <a:lnTo>
                  <a:pt x="4567" y="499811"/>
                </a:lnTo>
                <a:lnTo>
                  <a:pt x="16743" y="452631"/>
                </a:lnTo>
                <a:lnTo>
                  <a:pt x="35005" y="406972"/>
                </a:lnTo>
                <a:lnTo>
                  <a:pt x="57835" y="359793"/>
                </a:lnTo>
                <a:lnTo>
                  <a:pt x="83708" y="315655"/>
                </a:lnTo>
                <a:lnTo>
                  <a:pt x="111101" y="269998"/>
                </a:lnTo>
                <a:lnTo>
                  <a:pt x="136974" y="224339"/>
                </a:lnTo>
                <a:lnTo>
                  <a:pt x="159803" y="178682"/>
                </a:lnTo>
                <a:lnTo>
                  <a:pt x="178067" y="134544"/>
                </a:lnTo>
                <a:lnTo>
                  <a:pt x="190243" y="87363"/>
                </a:lnTo>
                <a:lnTo>
                  <a:pt x="196330" y="4018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 5">
            <a:extLst>
              <a:ext uri="{FF2B5EF4-FFF2-40B4-BE49-F238E27FC236}">
                <a16:creationId xmlns:a16="http://schemas.microsoft.com/office/drawing/2014/main" id="{9E9257F8-3BAD-B161-890F-4A9FB533E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1280" y="168086"/>
            <a:ext cx="2466118" cy="2093333"/>
          </a:xfrm>
          <a:prstGeom prst="rect">
            <a:avLst/>
          </a:prstGeom>
        </p:spPr>
      </p:pic>
      <p:sp>
        <p:nvSpPr>
          <p:cNvPr id="8223" name="Freeform: Shape 8222">
            <a:extLst>
              <a:ext uri="{FF2B5EF4-FFF2-40B4-BE49-F238E27FC236}">
                <a16:creationId xmlns:a16="http://schemas.microsoft.com/office/drawing/2014/main" id="{055B12B5-937D-4928-A7A3-634A569C3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6476" y="1433267"/>
            <a:ext cx="4335537" cy="5424732"/>
          </a:xfrm>
          <a:custGeom>
            <a:avLst/>
            <a:gdLst>
              <a:gd name="connsiteX0" fmla="*/ 2948563 w 4335537"/>
              <a:gd name="connsiteY0" fmla="*/ 0 h 5424732"/>
              <a:gd name="connsiteX1" fmla="*/ 3005780 w 4335537"/>
              <a:gd name="connsiteY1" fmla="*/ 5363 h 5424732"/>
              <a:gd name="connsiteX2" fmla="*/ 3061211 w 4335537"/>
              <a:gd name="connsiteY2" fmla="*/ 19669 h 5424732"/>
              <a:gd name="connsiteX3" fmla="*/ 3114855 w 4335537"/>
              <a:gd name="connsiteY3" fmla="*/ 41127 h 5424732"/>
              <a:gd name="connsiteX4" fmla="*/ 3170284 w 4335537"/>
              <a:gd name="connsiteY4" fmla="*/ 67948 h 5424732"/>
              <a:gd name="connsiteX5" fmla="*/ 3222140 w 4335537"/>
              <a:gd name="connsiteY5" fmla="*/ 98346 h 5424732"/>
              <a:gd name="connsiteX6" fmla="*/ 3275784 w 4335537"/>
              <a:gd name="connsiteY6" fmla="*/ 130533 h 5424732"/>
              <a:gd name="connsiteX7" fmla="*/ 3329425 w 4335537"/>
              <a:gd name="connsiteY7" fmla="*/ 159141 h 5424732"/>
              <a:gd name="connsiteX8" fmla="*/ 3383067 w 4335537"/>
              <a:gd name="connsiteY8" fmla="*/ 187752 h 5424732"/>
              <a:gd name="connsiteX9" fmla="*/ 3434923 w 4335537"/>
              <a:gd name="connsiteY9" fmla="*/ 209208 h 5424732"/>
              <a:gd name="connsiteX10" fmla="*/ 3492142 w 4335537"/>
              <a:gd name="connsiteY10" fmla="*/ 223514 h 5424732"/>
              <a:gd name="connsiteX11" fmla="*/ 3547571 w 4335537"/>
              <a:gd name="connsiteY11" fmla="*/ 230666 h 5424732"/>
              <a:gd name="connsiteX12" fmla="*/ 3606578 w 4335537"/>
              <a:gd name="connsiteY12" fmla="*/ 230666 h 5424732"/>
              <a:gd name="connsiteX13" fmla="*/ 3667374 w 4335537"/>
              <a:gd name="connsiteY13" fmla="*/ 227091 h 5424732"/>
              <a:gd name="connsiteX14" fmla="*/ 3728169 w 4335537"/>
              <a:gd name="connsiteY14" fmla="*/ 219938 h 5424732"/>
              <a:gd name="connsiteX15" fmla="*/ 3788965 w 4335537"/>
              <a:gd name="connsiteY15" fmla="*/ 210998 h 5424732"/>
              <a:gd name="connsiteX16" fmla="*/ 3849759 w 4335537"/>
              <a:gd name="connsiteY16" fmla="*/ 203845 h 5424732"/>
              <a:gd name="connsiteX17" fmla="*/ 3910555 w 4335537"/>
              <a:gd name="connsiteY17" fmla="*/ 198480 h 5424732"/>
              <a:gd name="connsiteX18" fmla="*/ 3967772 w 4335537"/>
              <a:gd name="connsiteY18" fmla="*/ 200268 h 5424732"/>
              <a:gd name="connsiteX19" fmla="*/ 4023204 w 4335537"/>
              <a:gd name="connsiteY19" fmla="*/ 207421 h 5424732"/>
              <a:gd name="connsiteX20" fmla="*/ 4076847 w 4335537"/>
              <a:gd name="connsiteY20" fmla="*/ 223514 h 5424732"/>
              <a:gd name="connsiteX21" fmla="*/ 4121551 w 4335537"/>
              <a:gd name="connsiteY21" fmla="*/ 246759 h 5424732"/>
              <a:gd name="connsiteX22" fmla="*/ 4164463 w 4335537"/>
              <a:gd name="connsiteY22" fmla="*/ 277158 h 5424732"/>
              <a:gd name="connsiteX23" fmla="*/ 4202013 w 4335537"/>
              <a:gd name="connsiteY23" fmla="*/ 312919 h 5424732"/>
              <a:gd name="connsiteX24" fmla="*/ 4239564 w 4335537"/>
              <a:gd name="connsiteY24" fmla="*/ 354046 h 5424732"/>
              <a:gd name="connsiteX25" fmla="*/ 4273537 w 4335537"/>
              <a:gd name="connsiteY25" fmla="*/ 396960 h 5424732"/>
              <a:gd name="connsiteX26" fmla="*/ 4307511 w 4335537"/>
              <a:gd name="connsiteY26" fmla="*/ 441664 h 5424732"/>
              <a:gd name="connsiteX27" fmla="*/ 4335537 w 4335537"/>
              <a:gd name="connsiteY27" fmla="*/ 478541 h 5424732"/>
              <a:gd name="connsiteX28" fmla="*/ 4335537 w 4335537"/>
              <a:gd name="connsiteY28" fmla="*/ 5411497 h 5424732"/>
              <a:gd name="connsiteX29" fmla="*/ 4325479 w 4335537"/>
              <a:gd name="connsiteY29" fmla="*/ 5424732 h 5424732"/>
              <a:gd name="connsiteX30" fmla="*/ 1571645 w 4335537"/>
              <a:gd name="connsiteY30" fmla="*/ 5424732 h 5424732"/>
              <a:gd name="connsiteX31" fmla="*/ 1555640 w 4335537"/>
              <a:gd name="connsiteY31" fmla="*/ 5403672 h 5424732"/>
              <a:gd name="connsiteX32" fmla="*/ 1521666 w 4335537"/>
              <a:gd name="connsiteY32" fmla="*/ 5360758 h 5424732"/>
              <a:gd name="connsiteX33" fmla="*/ 1485903 w 4335537"/>
              <a:gd name="connsiteY33" fmla="*/ 5319632 h 5424732"/>
              <a:gd name="connsiteX34" fmla="*/ 1444777 w 4335537"/>
              <a:gd name="connsiteY34" fmla="*/ 5283868 h 5424732"/>
              <a:gd name="connsiteX35" fmla="*/ 1405439 w 4335537"/>
              <a:gd name="connsiteY35" fmla="*/ 5251682 h 5424732"/>
              <a:gd name="connsiteX36" fmla="*/ 1360737 w 4335537"/>
              <a:gd name="connsiteY36" fmla="*/ 5226651 h 5424732"/>
              <a:gd name="connsiteX37" fmla="*/ 1312459 w 4335537"/>
              <a:gd name="connsiteY37" fmla="*/ 5205192 h 5424732"/>
              <a:gd name="connsiteX38" fmla="*/ 1260605 w 4335537"/>
              <a:gd name="connsiteY38" fmla="*/ 5187312 h 5424732"/>
              <a:gd name="connsiteX39" fmla="*/ 1206961 w 4335537"/>
              <a:gd name="connsiteY39" fmla="*/ 5171219 h 5424732"/>
              <a:gd name="connsiteX40" fmla="*/ 1153319 w 4335537"/>
              <a:gd name="connsiteY40" fmla="*/ 5156913 h 5424732"/>
              <a:gd name="connsiteX41" fmla="*/ 1097888 w 4335537"/>
              <a:gd name="connsiteY41" fmla="*/ 5142608 h 5424732"/>
              <a:gd name="connsiteX42" fmla="*/ 1046034 w 4335537"/>
              <a:gd name="connsiteY42" fmla="*/ 5126515 h 5424732"/>
              <a:gd name="connsiteX43" fmla="*/ 994178 w 4335537"/>
              <a:gd name="connsiteY43" fmla="*/ 5108634 h 5424732"/>
              <a:gd name="connsiteX44" fmla="*/ 945901 w 4335537"/>
              <a:gd name="connsiteY44" fmla="*/ 5087176 h 5424732"/>
              <a:gd name="connsiteX45" fmla="*/ 902986 w 4335537"/>
              <a:gd name="connsiteY45" fmla="*/ 5060355 h 5424732"/>
              <a:gd name="connsiteX46" fmla="*/ 863647 w 4335537"/>
              <a:gd name="connsiteY46" fmla="*/ 5028169 h 5424732"/>
              <a:gd name="connsiteX47" fmla="*/ 831463 w 4335537"/>
              <a:gd name="connsiteY47" fmla="*/ 4988832 h 5424732"/>
              <a:gd name="connsiteX48" fmla="*/ 804643 w 4335537"/>
              <a:gd name="connsiteY48" fmla="*/ 4945915 h 5424732"/>
              <a:gd name="connsiteX49" fmla="*/ 783185 w 4335537"/>
              <a:gd name="connsiteY49" fmla="*/ 4897636 h 5424732"/>
              <a:gd name="connsiteX50" fmla="*/ 765304 w 4335537"/>
              <a:gd name="connsiteY50" fmla="*/ 4845782 h 5424732"/>
              <a:gd name="connsiteX51" fmla="*/ 749211 w 4335537"/>
              <a:gd name="connsiteY51" fmla="*/ 4793927 h 5424732"/>
              <a:gd name="connsiteX52" fmla="*/ 734906 w 4335537"/>
              <a:gd name="connsiteY52" fmla="*/ 4738495 h 5424732"/>
              <a:gd name="connsiteX53" fmla="*/ 720601 w 4335537"/>
              <a:gd name="connsiteY53" fmla="*/ 4684853 h 5424732"/>
              <a:gd name="connsiteX54" fmla="*/ 704508 w 4335537"/>
              <a:gd name="connsiteY54" fmla="*/ 4631208 h 5424732"/>
              <a:gd name="connsiteX55" fmla="*/ 686627 w 4335537"/>
              <a:gd name="connsiteY55" fmla="*/ 4579352 h 5424732"/>
              <a:gd name="connsiteX56" fmla="*/ 665170 w 4335537"/>
              <a:gd name="connsiteY56" fmla="*/ 4531073 h 5424732"/>
              <a:gd name="connsiteX57" fmla="*/ 640137 w 4335537"/>
              <a:gd name="connsiteY57" fmla="*/ 4486371 h 5424732"/>
              <a:gd name="connsiteX58" fmla="*/ 607953 w 4335537"/>
              <a:gd name="connsiteY58" fmla="*/ 4447032 h 5424732"/>
              <a:gd name="connsiteX59" fmla="*/ 572190 w 4335537"/>
              <a:gd name="connsiteY59" fmla="*/ 4405905 h 5424732"/>
              <a:gd name="connsiteX60" fmla="*/ 531064 w 4335537"/>
              <a:gd name="connsiteY60" fmla="*/ 4370144 h 5424732"/>
              <a:gd name="connsiteX61" fmla="*/ 486360 w 4335537"/>
              <a:gd name="connsiteY61" fmla="*/ 4336170 h 5424732"/>
              <a:gd name="connsiteX62" fmla="*/ 441659 w 4335537"/>
              <a:gd name="connsiteY62" fmla="*/ 4302196 h 5424732"/>
              <a:gd name="connsiteX63" fmla="*/ 396958 w 4335537"/>
              <a:gd name="connsiteY63" fmla="*/ 4268222 h 5424732"/>
              <a:gd name="connsiteX64" fmla="*/ 354042 w 4335537"/>
              <a:gd name="connsiteY64" fmla="*/ 4234246 h 5424732"/>
              <a:gd name="connsiteX65" fmla="*/ 312916 w 4335537"/>
              <a:gd name="connsiteY65" fmla="*/ 4196697 h 5424732"/>
              <a:gd name="connsiteX66" fmla="*/ 277155 w 4335537"/>
              <a:gd name="connsiteY66" fmla="*/ 4159148 h 5424732"/>
              <a:gd name="connsiteX67" fmla="*/ 246759 w 4335537"/>
              <a:gd name="connsiteY67" fmla="*/ 4116232 h 5424732"/>
              <a:gd name="connsiteX68" fmla="*/ 223513 w 4335537"/>
              <a:gd name="connsiteY68" fmla="*/ 4071530 h 5424732"/>
              <a:gd name="connsiteX69" fmla="*/ 207420 w 4335537"/>
              <a:gd name="connsiteY69" fmla="*/ 4017888 h 5424732"/>
              <a:gd name="connsiteX70" fmla="*/ 200268 w 4335537"/>
              <a:gd name="connsiteY70" fmla="*/ 3962456 h 5424732"/>
              <a:gd name="connsiteX71" fmla="*/ 198478 w 4335537"/>
              <a:gd name="connsiteY71" fmla="*/ 3905234 h 5424732"/>
              <a:gd name="connsiteX72" fmla="*/ 203843 w 4335537"/>
              <a:gd name="connsiteY72" fmla="*/ 3844439 h 5424732"/>
              <a:gd name="connsiteX73" fmla="*/ 210996 w 4335537"/>
              <a:gd name="connsiteY73" fmla="*/ 3783644 h 5424732"/>
              <a:gd name="connsiteX74" fmla="*/ 219936 w 4335537"/>
              <a:gd name="connsiteY74" fmla="*/ 3722847 h 5424732"/>
              <a:gd name="connsiteX75" fmla="*/ 227088 w 4335537"/>
              <a:gd name="connsiteY75" fmla="*/ 3662052 h 5424732"/>
              <a:gd name="connsiteX76" fmla="*/ 230666 w 4335537"/>
              <a:gd name="connsiteY76" fmla="*/ 3601257 h 5424732"/>
              <a:gd name="connsiteX77" fmla="*/ 230666 w 4335537"/>
              <a:gd name="connsiteY77" fmla="*/ 3542248 h 5424732"/>
              <a:gd name="connsiteX78" fmla="*/ 223513 w 4335537"/>
              <a:gd name="connsiteY78" fmla="*/ 3486818 h 5424732"/>
              <a:gd name="connsiteX79" fmla="*/ 209208 w 4335537"/>
              <a:gd name="connsiteY79" fmla="*/ 3431386 h 5424732"/>
              <a:gd name="connsiteX80" fmla="*/ 187750 w 4335537"/>
              <a:gd name="connsiteY80" fmla="*/ 3379529 h 5424732"/>
              <a:gd name="connsiteX81" fmla="*/ 160929 w 4335537"/>
              <a:gd name="connsiteY81" fmla="*/ 3325887 h 5424732"/>
              <a:gd name="connsiteX82" fmla="*/ 130531 w 4335537"/>
              <a:gd name="connsiteY82" fmla="*/ 3272245 h 5424732"/>
              <a:gd name="connsiteX83" fmla="*/ 98347 w 4335537"/>
              <a:gd name="connsiteY83" fmla="*/ 3218601 h 5424732"/>
              <a:gd name="connsiteX84" fmla="*/ 67949 w 4335537"/>
              <a:gd name="connsiteY84" fmla="*/ 3166744 h 5424732"/>
              <a:gd name="connsiteX85" fmla="*/ 41126 w 4335537"/>
              <a:gd name="connsiteY85" fmla="*/ 3111314 h 5424732"/>
              <a:gd name="connsiteX86" fmla="*/ 19670 w 4335537"/>
              <a:gd name="connsiteY86" fmla="*/ 3057670 h 5424732"/>
              <a:gd name="connsiteX87" fmla="*/ 5365 w 4335537"/>
              <a:gd name="connsiteY87" fmla="*/ 3002238 h 5424732"/>
              <a:gd name="connsiteX88" fmla="*/ 0 w 4335537"/>
              <a:gd name="connsiteY88" fmla="*/ 2945018 h 5424732"/>
              <a:gd name="connsiteX89" fmla="*/ 5365 w 4335537"/>
              <a:gd name="connsiteY89" fmla="*/ 2887800 h 5424732"/>
              <a:gd name="connsiteX90" fmla="*/ 19670 w 4335537"/>
              <a:gd name="connsiteY90" fmla="*/ 2832369 h 5424732"/>
              <a:gd name="connsiteX91" fmla="*/ 41126 w 4335537"/>
              <a:gd name="connsiteY91" fmla="*/ 2778724 h 5424732"/>
              <a:gd name="connsiteX92" fmla="*/ 67949 w 4335537"/>
              <a:gd name="connsiteY92" fmla="*/ 2723294 h 5424732"/>
              <a:gd name="connsiteX93" fmla="*/ 98347 w 4335537"/>
              <a:gd name="connsiteY93" fmla="*/ 2671438 h 5424732"/>
              <a:gd name="connsiteX94" fmla="*/ 130531 w 4335537"/>
              <a:gd name="connsiteY94" fmla="*/ 2617795 h 5424732"/>
              <a:gd name="connsiteX95" fmla="*/ 160929 w 4335537"/>
              <a:gd name="connsiteY95" fmla="*/ 2564151 h 5424732"/>
              <a:gd name="connsiteX96" fmla="*/ 187750 w 4335537"/>
              <a:gd name="connsiteY96" fmla="*/ 2510509 h 5424732"/>
              <a:gd name="connsiteX97" fmla="*/ 209208 w 4335537"/>
              <a:gd name="connsiteY97" fmla="*/ 2458652 h 5424732"/>
              <a:gd name="connsiteX98" fmla="*/ 223513 w 4335537"/>
              <a:gd name="connsiteY98" fmla="*/ 2403220 h 5424732"/>
              <a:gd name="connsiteX99" fmla="*/ 230666 w 4335537"/>
              <a:gd name="connsiteY99" fmla="*/ 2347790 h 5424732"/>
              <a:gd name="connsiteX100" fmla="*/ 230666 w 4335537"/>
              <a:gd name="connsiteY100" fmla="*/ 2288783 h 5424732"/>
              <a:gd name="connsiteX101" fmla="*/ 227088 w 4335537"/>
              <a:gd name="connsiteY101" fmla="*/ 2227986 h 5424732"/>
              <a:gd name="connsiteX102" fmla="*/ 219936 w 4335537"/>
              <a:gd name="connsiteY102" fmla="*/ 2167191 h 5424732"/>
              <a:gd name="connsiteX103" fmla="*/ 210996 w 4335537"/>
              <a:gd name="connsiteY103" fmla="*/ 2106394 h 5424732"/>
              <a:gd name="connsiteX104" fmla="*/ 203843 w 4335537"/>
              <a:gd name="connsiteY104" fmla="*/ 2045599 h 5424732"/>
              <a:gd name="connsiteX105" fmla="*/ 198478 w 4335537"/>
              <a:gd name="connsiteY105" fmla="*/ 1984804 h 5424732"/>
              <a:gd name="connsiteX106" fmla="*/ 200268 w 4335537"/>
              <a:gd name="connsiteY106" fmla="*/ 1927585 h 5424732"/>
              <a:gd name="connsiteX107" fmla="*/ 207420 w 4335537"/>
              <a:gd name="connsiteY107" fmla="*/ 1872153 h 5424732"/>
              <a:gd name="connsiteX108" fmla="*/ 223513 w 4335537"/>
              <a:gd name="connsiteY108" fmla="*/ 1818508 h 5424732"/>
              <a:gd name="connsiteX109" fmla="*/ 246759 w 4335537"/>
              <a:gd name="connsiteY109" fmla="*/ 1773807 h 5424732"/>
              <a:gd name="connsiteX110" fmla="*/ 277155 w 4335537"/>
              <a:gd name="connsiteY110" fmla="*/ 1730892 h 5424732"/>
              <a:gd name="connsiteX111" fmla="*/ 312916 w 4335537"/>
              <a:gd name="connsiteY111" fmla="*/ 1693341 h 5424732"/>
              <a:gd name="connsiteX112" fmla="*/ 354042 w 4335537"/>
              <a:gd name="connsiteY112" fmla="*/ 1655792 h 5424732"/>
              <a:gd name="connsiteX113" fmla="*/ 396958 w 4335537"/>
              <a:gd name="connsiteY113" fmla="*/ 1621816 h 5424732"/>
              <a:gd name="connsiteX114" fmla="*/ 441659 w 4335537"/>
              <a:gd name="connsiteY114" fmla="*/ 1587842 h 5424732"/>
              <a:gd name="connsiteX115" fmla="*/ 486360 w 4335537"/>
              <a:gd name="connsiteY115" fmla="*/ 1553868 h 5424732"/>
              <a:gd name="connsiteX116" fmla="*/ 531064 w 4335537"/>
              <a:gd name="connsiteY116" fmla="*/ 1519895 h 5424732"/>
              <a:gd name="connsiteX117" fmla="*/ 572190 w 4335537"/>
              <a:gd name="connsiteY117" fmla="*/ 1484133 h 5424732"/>
              <a:gd name="connsiteX118" fmla="*/ 607953 w 4335537"/>
              <a:gd name="connsiteY118" fmla="*/ 1443007 h 5424732"/>
              <a:gd name="connsiteX119" fmla="*/ 640137 w 4335537"/>
              <a:gd name="connsiteY119" fmla="*/ 1403668 h 5424732"/>
              <a:gd name="connsiteX120" fmla="*/ 665170 w 4335537"/>
              <a:gd name="connsiteY120" fmla="*/ 1358966 h 5424732"/>
              <a:gd name="connsiteX121" fmla="*/ 686627 w 4335537"/>
              <a:gd name="connsiteY121" fmla="*/ 1310687 h 5424732"/>
              <a:gd name="connsiteX122" fmla="*/ 704508 w 4335537"/>
              <a:gd name="connsiteY122" fmla="*/ 1258830 h 5424732"/>
              <a:gd name="connsiteX123" fmla="*/ 720601 w 4335537"/>
              <a:gd name="connsiteY123" fmla="*/ 1205186 h 5424732"/>
              <a:gd name="connsiteX124" fmla="*/ 734906 w 4335537"/>
              <a:gd name="connsiteY124" fmla="*/ 1151543 h 5424732"/>
              <a:gd name="connsiteX125" fmla="*/ 749211 w 4335537"/>
              <a:gd name="connsiteY125" fmla="*/ 1096111 h 5424732"/>
              <a:gd name="connsiteX126" fmla="*/ 765304 w 4335537"/>
              <a:gd name="connsiteY126" fmla="*/ 1044257 h 5424732"/>
              <a:gd name="connsiteX127" fmla="*/ 783185 w 4335537"/>
              <a:gd name="connsiteY127" fmla="*/ 992400 h 5424732"/>
              <a:gd name="connsiteX128" fmla="*/ 804643 w 4335537"/>
              <a:gd name="connsiteY128" fmla="*/ 944123 h 5424732"/>
              <a:gd name="connsiteX129" fmla="*/ 831463 w 4335537"/>
              <a:gd name="connsiteY129" fmla="*/ 901209 h 5424732"/>
              <a:gd name="connsiteX130" fmla="*/ 863647 w 4335537"/>
              <a:gd name="connsiteY130" fmla="*/ 861870 h 5424732"/>
              <a:gd name="connsiteX131" fmla="*/ 902986 w 4335537"/>
              <a:gd name="connsiteY131" fmla="*/ 829684 h 5424732"/>
              <a:gd name="connsiteX132" fmla="*/ 945901 w 4335537"/>
              <a:gd name="connsiteY132" fmla="*/ 802863 h 5424732"/>
              <a:gd name="connsiteX133" fmla="*/ 994178 w 4335537"/>
              <a:gd name="connsiteY133" fmla="*/ 781405 h 5424732"/>
              <a:gd name="connsiteX134" fmla="*/ 1046034 w 4335537"/>
              <a:gd name="connsiteY134" fmla="*/ 763524 h 5424732"/>
              <a:gd name="connsiteX135" fmla="*/ 1097888 w 4335537"/>
              <a:gd name="connsiteY135" fmla="*/ 747431 h 5424732"/>
              <a:gd name="connsiteX136" fmla="*/ 1153319 w 4335537"/>
              <a:gd name="connsiteY136" fmla="*/ 733125 h 5424732"/>
              <a:gd name="connsiteX137" fmla="*/ 1206961 w 4335537"/>
              <a:gd name="connsiteY137" fmla="*/ 718820 h 5424732"/>
              <a:gd name="connsiteX138" fmla="*/ 1260605 w 4335537"/>
              <a:gd name="connsiteY138" fmla="*/ 702727 h 5424732"/>
              <a:gd name="connsiteX139" fmla="*/ 1312459 w 4335537"/>
              <a:gd name="connsiteY139" fmla="*/ 684846 h 5424732"/>
              <a:gd name="connsiteX140" fmla="*/ 1360737 w 4335537"/>
              <a:gd name="connsiteY140" fmla="*/ 663388 h 5424732"/>
              <a:gd name="connsiteX141" fmla="*/ 1405439 w 4335537"/>
              <a:gd name="connsiteY141" fmla="*/ 638356 h 5424732"/>
              <a:gd name="connsiteX142" fmla="*/ 1444777 w 4335537"/>
              <a:gd name="connsiteY142" fmla="*/ 606170 h 5424732"/>
              <a:gd name="connsiteX143" fmla="*/ 1485903 w 4335537"/>
              <a:gd name="connsiteY143" fmla="*/ 570407 h 5424732"/>
              <a:gd name="connsiteX144" fmla="*/ 1521666 w 4335537"/>
              <a:gd name="connsiteY144" fmla="*/ 529280 h 5424732"/>
              <a:gd name="connsiteX145" fmla="*/ 1555640 w 4335537"/>
              <a:gd name="connsiteY145" fmla="*/ 486366 h 5424732"/>
              <a:gd name="connsiteX146" fmla="*/ 1589613 w 4335537"/>
              <a:gd name="connsiteY146" fmla="*/ 441664 h 5424732"/>
              <a:gd name="connsiteX147" fmla="*/ 1623587 w 4335537"/>
              <a:gd name="connsiteY147" fmla="*/ 396960 h 5424732"/>
              <a:gd name="connsiteX148" fmla="*/ 1657560 w 4335537"/>
              <a:gd name="connsiteY148" fmla="*/ 354046 h 5424732"/>
              <a:gd name="connsiteX149" fmla="*/ 1695111 w 4335537"/>
              <a:gd name="connsiteY149" fmla="*/ 312919 h 5424732"/>
              <a:gd name="connsiteX150" fmla="*/ 1732660 w 4335537"/>
              <a:gd name="connsiteY150" fmla="*/ 277158 h 5424732"/>
              <a:gd name="connsiteX151" fmla="*/ 1775575 w 4335537"/>
              <a:gd name="connsiteY151" fmla="*/ 246759 h 5424732"/>
              <a:gd name="connsiteX152" fmla="*/ 1820277 w 4335537"/>
              <a:gd name="connsiteY152" fmla="*/ 223514 h 5424732"/>
              <a:gd name="connsiteX153" fmla="*/ 1873920 w 4335537"/>
              <a:gd name="connsiteY153" fmla="*/ 207421 h 5424732"/>
              <a:gd name="connsiteX154" fmla="*/ 1929352 w 4335537"/>
              <a:gd name="connsiteY154" fmla="*/ 200268 h 5424732"/>
              <a:gd name="connsiteX155" fmla="*/ 1986569 w 4335537"/>
              <a:gd name="connsiteY155" fmla="*/ 198480 h 5424732"/>
              <a:gd name="connsiteX156" fmla="*/ 2047363 w 4335537"/>
              <a:gd name="connsiteY156" fmla="*/ 203845 h 5424732"/>
              <a:gd name="connsiteX157" fmla="*/ 2108159 w 4335537"/>
              <a:gd name="connsiteY157" fmla="*/ 210998 h 5424732"/>
              <a:gd name="connsiteX158" fmla="*/ 2168955 w 4335537"/>
              <a:gd name="connsiteY158" fmla="*/ 219938 h 5424732"/>
              <a:gd name="connsiteX159" fmla="*/ 2229750 w 4335537"/>
              <a:gd name="connsiteY159" fmla="*/ 227091 h 5424732"/>
              <a:gd name="connsiteX160" fmla="*/ 2290544 w 4335537"/>
              <a:gd name="connsiteY160" fmla="*/ 230666 h 5424732"/>
              <a:gd name="connsiteX161" fmla="*/ 2349553 w 4335537"/>
              <a:gd name="connsiteY161" fmla="*/ 230666 h 5424732"/>
              <a:gd name="connsiteX162" fmla="*/ 2404984 w 4335537"/>
              <a:gd name="connsiteY162" fmla="*/ 223514 h 5424732"/>
              <a:gd name="connsiteX163" fmla="*/ 2460415 w 4335537"/>
              <a:gd name="connsiteY163" fmla="*/ 209208 h 5424732"/>
              <a:gd name="connsiteX164" fmla="*/ 2514057 w 4335537"/>
              <a:gd name="connsiteY164" fmla="*/ 187752 h 5424732"/>
              <a:gd name="connsiteX165" fmla="*/ 2567699 w 4335537"/>
              <a:gd name="connsiteY165" fmla="*/ 159141 h 5424732"/>
              <a:gd name="connsiteX166" fmla="*/ 2621342 w 4335537"/>
              <a:gd name="connsiteY166" fmla="*/ 130533 h 5424732"/>
              <a:gd name="connsiteX167" fmla="*/ 2674984 w 4335537"/>
              <a:gd name="connsiteY167" fmla="*/ 98346 h 5424732"/>
              <a:gd name="connsiteX168" fmla="*/ 2726840 w 4335537"/>
              <a:gd name="connsiteY168" fmla="*/ 67948 h 5424732"/>
              <a:gd name="connsiteX169" fmla="*/ 2782271 w 4335537"/>
              <a:gd name="connsiteY169" fmla="*/ 41127 h 5424732"/>
              <a:gd name="connsiteX170" fmla="*/ 2835913 w 4335537"/>
              <a:gd name="connsiteY170" fmla="*/ 19669 h 5424732"/>
              <a:gd name="connsiteX171" fmla="*/ 2891344 w 4335537"/>
              <a:gd name="connsiteY171" fmla="*/ 5363 h 542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335537" h="5424732">
                <a:moveTo>
                  <a:pt x="2948563" y="0"/>
                </a:moveTo>
                <a:lnTo>
                  <a:pt x="3005780" y="5363"/>
                </a:lnTo>
                <a:lnTo>
                  <a:pt x="3061211" y="19669"/>
                </a:lnTo>
                <a:lnTo>
                  <a:pt x="3114855" y="41127"/>
                </a:lnTo>
                <a:lnTo>
                  <a:pt x="3170284" y="67948"/>
                </a:lnTo>
                <a:lnTo>
                  <a:pt x="3222140" y="98346"/>
                </a:lnTo>
                <a:lnTo>
                  <a:pt x="3275784" y="130533"/>
                </a:lnTo>
                <a:lnTo>
                  <a:pt x="3329425" y="159141"/>
                </a:lnTo>
                <a:lnTo>
                  <a:pt x="3383067" y="187752"/>
                </a:lnTo>
                <a:lnTo>
                  <a:pt x="3434923" y="209208"/>
                </a:lnTo>
                <a:lnTo>
                  <a:pt x="3492142" y="223514"/>
                </a:lnTo>
                <a:lnTo>
                  <a:pt x="3547571" y="230666"/>
                </a:lnTo>
                <a:lnTo>
                  <a:pt x="3606578" y="230666"/>
                </a:lnTo>
                <a:lnTo>
                  <a:pt x="3667374" y="227091"/>
                </a:lnTo>
                <a:lnTo>
                  <a:pt x="3728169" y="219938"/>
                </a:lnTo>
                <a:lnTo>
                  <a:pt x="3788965" y="210998"/>
                </a:lnTo>
                <a:lnTo>
                  <a:pt x="3849759" y="203845"/>
                </a:lnTo>
                <a:lnTo>
                  <a:pt x="3910555" y="198480"/>
                </a:lnTo>
                <a:lnTo>
                  <a:pt x="3967772" y="200268"/>
                </a:lnTo>
                <a:lnTo>
                  <a:pt x="4023204" y="207421"/>
                </a:lnTo>
                <a:lnTo>
                  <a:pt x="4076847" y="223514"/>
                </a:lnTo>
                <a:lnTo>
                  <a:pt x="4121551" y="246759"/>
                </a:lnTo>
                <a:lnTo>
                  <a:pt x="4164463" y="277158"/>
                </a:lnTo>
                <a:lnTo>
                  <a:pt x="4202013" y="312919"/>
                </a:lnTo>
                <a:lnTo>
                  <a:pt x="4239564" y="354046"/>
                </a:lnTo>
                <a:lnTo>
                  <a:pt x="4273537" y="396960"/>
                </a:lnTo>
                <a:lnTo>
                  <a:pt x="4307511" y="441664"/>
                </a:lnTo>
                <a:lnTo>
                  <a:pt x="4335537" y="478541"/>
                </a:lnTo>
                <a:lnTo>
                  <a:pt x="4335537" y="5411497"/>
                </a:lnTo>
                <a:lnTo>
                  <a:pt x="4325479" y="5424732"/>
                </a:lnTo>
                <a:lnTo>
                  <a:pt x="1571645" y="5424732"/>
                </a:lnTo>
                <a:lnTo>
                  <a:pt x="1555640" y="5403672"/>
                </a:lnTo>
                <a:lnTo>
                  <a:pt x="1521666" y="5360758"/>
                </a:lnTo>
                <a:lnTo>
                  <a:pt x="1485903" y="5319632"/>
                </a:lnTo>
                <a:lnTo>
                  <a:pt x="1444777" y="5283868"/>
                </a:lnTo>
                <a:lnTo>
                  <a:pt x="1405439" y="5251682"/>
                </a:lnTo>
                <a:lnTo>
                  <a:pt x="1360737" y="5226651"/>
                </a:lnTo>
                <a:lnTo>
                  <a:pt x="1312459" y="5205192"/>
                </a:lnTo>
                <a:lnTo>
                  <a:pt x="1260605" y="5187312"/>
                </a:lnTo>
                <a:lnTo>
                  <a:pt x="1206961" y="5171219"/>
                </a:lnTo>
                <a:lnTo>
                  <a:pt x="1153319" y="5156913"/>
                </a:lnTo>
                <a:lnTo>
                  <a:pt x="1097888" y="5142608"/>
                </a:lnTo>
                <a:lnTo>
                  <a:pt x="1046034" y="5126515"/>
                </a:lnTo>
                <a:lnTo>
                  <a:pt x="994178" y="5108634"/>
                </a:lnTo>
                <a:lnTo>
                  <a:pt x="945901" y="5087176"/>
                </a:lnTo>
                <a:lnTo>
                  <a:pt x="902986" y="5060355"/>
                </a:lnTo>
                <a:lnTo>
                  <a:pt x="863647" y="5028169"/>
                </a:lnTo>
                <a:lnTo>
                  <a:pt x="831463" y="4988832"/>
                </a:lnTo>
                <a:lnTo>
                  <a:pt x="804643" y="4945915"/>
                </a:lnTo>
                <a:lnTo>
                  <a:pt x="783185" y="4897636"/>
                </a:lnTo>
                <a:lnTo>
                  <a:pt x="765304" y="4845782"/>
                </a:lnTo>
                <a:lnTo>
                  <a:pt x="749211" y="4793927"/>
                </a:lnTo>
                <a:lnTo>
                  <a:pt x="734906" y="4738495"/>
                </a:lnTo>
                <a:lnTo>
                  <a:pt x="720601" y="4684853"/>
                </a:lnTo>
                <a:lnTo>
                  <a:pt x="704508" y="4631208"/>
                </a:lnTo>
                <a:lnTo>
                  <a:pt x="686627" y="4579352"/>
                </a:lnTo>
                <a:lnTo>
                  <a:pt x="665170" y="4531073"/>
                </a:lnTo>
                <a:lnTo>
                  <a:pt x="640137" y="4486371"/>
                </a:lnTo>
                <a:lnTo>
                  <a:pt x="607953" y="4447032"/>
                </a:lnTo>
                <a:lnTo>
                  <a:pt x="572190" y="4405905"/>
                </a:lnTo>
                <a:lnTo>
                  <a:pt x="531064" y="4370144"/>
                </a:lnTo>
                <a:lnTo>
                  <a:pt x="486360" y="4336170"/>
                </a:lnTo>
                <a:lnTo>
                  <a:pt x="441659" y="4302196"/>
                </a:lnTo>
                <a:lnTo>
                  <a:pt x="396958" y="4268222"/>
                </a:lnTo>
                <a:lnTo>
                  <a:pt x="354042" y="4234246"/>
                </a:lnTo>
                <a:lnTo>
                  <a:pt x="312916" y="4196697"/>
                </a:lnTo>
                <a:lnTo>
                  <a:pt x="277155" y="4159148"/>
                </a:lnTo>
                <a:lnTo>
                  <a:pt x="246759" y="4116232"/>
                </a:lnTo>
                <a:lnTo>
                  <a:pt x="223513" y="4071530"/>
                </a:lnTo>
                <a:lnTo>
                  <a:pt x="207420" y="4017888"/>
                </a:lnTo>
                <a:lnTo>
                  <a:pt x="200268" y="3962456"/>
                </a:lnTo>
                <a:lnTo>
                  <a:pt x="198478" y="3905234"/>
                </a:lnTo>
                <a:lnTo>
                  <a:pt x="203843" y="3844439"/>
                </a:lnTo>
                <a:lnTo>
                  <a:pt x="210996" y="3783644"/>
                </a:lnTo>
                <a:lnTo>
                  <a:pt x="219936" y="3722847"/>
                </a:lnTo>
                <a:lnTo>
                  <a:pt x="227088" y="3662052"/>
                </a:lnTo>
                <a:lnTo>
                  <a:pt x="230666" y="3601257"/>
                </a:lnTo>
                <a:lnTo>
                  <a:pt x="230666" y="3542248"/>
                </a:lnTo>
                <a:lnTo>
                  <a:pt x="223513" y="3486818"/>
                </a:lnTo>
                <a:lnTo>
                  <a:pt x="209208" y="3431386"/>
                </a:lnTo>
                <a:lnTo>
                  <a:pt x="187750" y="3379529"/>
                </a:lnTo>
                <a:lnTo>
                  <a:pt x="160929" y="3325887"/>
                </a:lnTo>
                <a:lnTo>
                  <a:pt x="130531" y="3272245"/>
                </a:lnTo>
                <a:lnTo>
                  <a:pt x="98347" y="3218601"/>
                </a:lnTo>
                <a:lnTo>
                  <a:pt x="67949" y="3166744"/>
                </a:lnTo>
                <a:lnTo>
                  <a:pt x="41126" y="3111314"/>
                </a:lnTo>
                <a:lnTo>
                  <a:pt x="19670" y="3057670"/>
                </a:lnTo>
                <a:lnTo>
                  <a:pt x="5365" y="3002238"/>
                </a:lnTo>
                <a:lnTo>
                  <a:pt x="0" y="2945018"/>
                </a:lnTo>
                <a:lnTo>
                  <a:pt x="5365" y="2887800"/>
                </a:lnTo>
                <a:lnTo>
                  <a:pt x="19670" y="2832369"/>
                </a:lnTo>
                <a:lnTo>
                  <a:pt x="41126" y="2778724"/>
                </a:lnTo>
                <a:lnTo>
                  <a:pt x="67949" y="2723294"/>
                </a:lnTo>
                <a:lnTo>
                  <a:pt x="98347" y="2671438"/>
                </a:lnTo>
                <a:lnTo>
                  <a:pt x="130531" y="2617795"/>
                </a:lnTo>
                <a:lnTo>
                  <a:pt x="160929" y="2564151"/>
                </a:lnTo>
                <a:lnTo>
                  <a:pt x="187750" y="2510509"/>
                </a:lnTo>
                <a:lnTo>
                  <a:pt x="209208" y="2458652"/>
                </a:lnTo>
                <a:lnTo>
                  <a:pt x="223513" y="2403220"/>
                </a:lnTo>
                <a:lnTo>
                  <a:pt x="230666" y="2347790"/>
                </a:lnTo>
                <a:lnTo>
                  <a:pt x="230666" y="2288783"/>
                </a:lnTo>
                <a:lnTo>
                  <a:pt x="227088" y="2227986"/>
                </a:lnTo>
                <a:lnTo>
                  <a:pt x="219936" y="2167191"/>
                </a:lnTo>
                <a:lnTo>
                  <a:pt x="210996" y="2106394"/>
                </a:lnTo>
                <a:lnTo>
                  <a:pt x="203843" y="2045599"/>
                </a:lnTo>
                <a:lnTo>
                  <a:pt x="198478" y="1984804"/>
                </a:lnTo>
                <a:lnTo>
                  <a:pt x="200268" y="1927585"/>
                </a:lnTo>
                <a:lnTo>
                  <a:pt x="207420" y="1872153"/>
                </a:lnTo>
                <a:lnTo>
                  <a:pt x="223513" y="1818508"/>
                </a:lnTo>
                <a:lnTo>
                  <a:pt x="246759" y="1773807"/>
                </a:lnTo>
                <a:lnTo>
                  <a:pt x="277155" y="1730892"/>
                </a:lnTo>
                <a:lnTo>
                  <a:pt x="312916" y="1693341"/>
                </a:lnTo>
                <a:lnTo>
                  <a:pt x="354042" y="1655792"/>
                </a:lnTo>
                <a:lnTo>
                  <a:pt x="396958" y="1621816"/>
                </a:lnTo>
                <a:lnTo>
                  <a:pt x="441659" y="1587842"/>
                </a:lnTo>
                <a:lnTo>
                  <a:pt x="486360" y="1553868"/>
                </a:lnTo>
                <a:lnTo>
                  <a:pt x="531064" y="1519895"/>
                </a:lnTo>
                <a:lnTo>
                  <a:pt x="572190" y="1484133"/>
                </a:lnTo>
                <a:lnTo>
                  <a:pt x="607953" y="1443007"/>
                </a:lnTo>
                <a:lnTo>
                  <a:pt x="640137" y="1403668"/>
                </a:lnTo>
                <a:lnTo>
                  <a:pt x="665170" y="1358966"/>
                </a:lnTo>
                <a:lnTo>
                  <a:pt x="686627" y="1310687"/>
                </a:lnTo>
                <a:lnTo>
                  <a:pt x="704508" y="1258830"/>
                </a:lnTo>
                <a:lnTo>
                  <a:pt x="720601" y="1205186"/>
                </a:lnTo>
                <a:lnTo>
                  <a:pt x="734906" y="1151543"/>
                </a:lnTo>
                <a:lnTo>
                  <a:pt x="749211" y="1096111"/>
                </a:lnTo>
                <a:lnTo>
                  <a:pt x="765304" y="1044257"/>
                </a:lnTo>
                <a:lnTo>
                  <a:pt x="783185" y="992400"/>
                </a:lnTo>
                <a:lnTo>
                  <a:pt x="804643" y="944123"/>
                </a:lnTo>
                <a:lnTo>
                  <a:pt x="831463" y="901209"/>
                </a:lnTo>
                <a:lnTo>
                  <a:pt x="863647" y="861870"/>
                </a:lnTo>
                <a:lnTo>
                  <a:pt x="902986" y="829684"/>
                </a:lnTo>
                <a:lnTo>
                  <a:pt x="945901" y="802863"/>
                </a:lnTo>
                <a:lnTo>
                  <a:pt x="994178" y="781405"/>
                </a:lnTo>
                <a:lnTo>
                  <a:pt x="1046034" y="763524"/>
                </a:lnTo>
                <a:lnTo>
                  <a:pt x="1097888" y="747431"/>
                </a:lnTo>
                <a:lnTo>
                  <a:pt x="1153319" y="733125"/>
                </a:lnTo>
                <a:lnTo>
                  <a:pt x="1206961" y="718820"/>
                </a:lnTo>
                <a:lnTo>
                  <a:pt x="1260605" y="702727"/>
                </a:lnTo>
                <a:lnTo>
                  <a:pt x="1312459" y="684846"/>
                </a:lnTo>
                <a:lnTo>
                  <a:pt x="1360737" y="663388"/>
                </a:lnTo>
                <a:lnTo>
                  <a:pt x="1405439" y="638356"/>
                </a:lnTo>
                <a:lnTo>
                  <a:pt x="1444777" y="606170"/>
                </a:lnTo>
                <a:lnTo>
                  <a:pt x="1485903" y="570407"/>
                </a:lnTo>
                <a:lnTo>
                  <a:pt x="1521666" y="529280"/>
                </a:lnTo>
                <a:lnTo>
                  <a:pt x="1555640" y="486366"/>
                </a:lnTo>
                <a:lnTo>
                  <a:pt x="1589613" y="441664"/>
                </a:lnTo>
                <a:lnTo>
                  <a:pt x="1623587" y="396960"/>
                </a:lnTo>
                <a:lnTo>
                  <a:pt x="1657560" y="354046"/>
                </a:lnTo>
                <a:lnTo>
                  <a:pt x="1695111" y="312919"/>
                </a:lnTo>
                <a:lnTo>
                  <a:pt x="1732660" y="277158"/>
                </a:lnTo>
                <a:lnTo>
                  <a:pt x="1775575" y="246759"/>
                </a:lnTo>
                <a:lnTo>
                  <a:pt x="1820277" y="223514"/>
                </a:lnTo>
                <a:lnTo>
                  <a:pt x="1873920" y="207421"/>
                </a:lnTo>
                <a:lnTo>
                  <a:pt x="1929352" y="200268"/>
                </a:lnTo>
                <a:lnTo>
                  <a:pt x="1986569" y="198480"/>
                </a:lnTo>
                <a:lnTo>
                  <a:pt x="2047363" y="203845"/>
                </a:lnTo>
                <a:lnTo>
                  <a:pt x="2108159" y="210998"/>
                </a:lnTo>
                <a:lnTo>
                  <a:pt x="2168955" y="219938"/>
                </a:lnTo>
                <a:lnTo>
                  <a:pt x="2229750" y="227091"/>
                </a:lnTo>
                <a:lnTo>
                  <a:pt x="2290544" y="230666"/>
                </a:lnTo>
                <a:lnTo>
                  <a:pt x="2349553" y="230666"/>
                </a:lnTo>
                <a:lnTo>
                  <a:pt x="2404984" y="223514"/>
                </a:lnTo>
                <a:lnTo>
                  <a:pt x="2460415" y="209208"/>
                </a:lnTo>
                <a:lnTo>
                  <a:pt x="2514057" y="187752"/>
                </a:lnTo>
                <a:lnTo>
                  <a:pt x="2567699" y="159141"/>
                </a:lnTo>
                <a:lnTo>
                  <a:pt x="2621342" y="130533"/>
                </a:lnTo>
                <a:lnTo>
                  <a:pt x="2674984" y="98346"/>
                </a:lnTo>
                <a:lnTo>
                  <a:pt x="2726840" y="67948"/>
                </a:lnTo>
                <a:lnTo>
                  <a:pt x="2782271" y="41127"/>
                </a:lnTo>
                <a:lnTo>
                  <a:pt x="2835913" y="19669"/>
                </a:lnTo>
                <a:lnTo>
                  <a:pt x="2891344" y="536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5" descr="ANN">
            <a:hlinkClick r:id="" action="ppaction://noaction"/>
            <a:extLst>
              <a:ext uri="{FF2B5EF4-FFF2-40B4-BE49-F238E27FC236}">
                <a16:creationId xmlns:a16="http://schemas.microsoft.com/office/drawing/2014/main" id="{061D8907-8E3A-B536-C881-3946723E4E8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51811" y="2772696"/>
            <a:ext cx="2199759" cy="34609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5768BA0A-5EAF-4000-BEF1-28E3972DB5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26" name="Slide Number Placeholder 3">
            <a:extLst>
              <a:ext uri="{FF2B5EF4-FFF2-40B4-BE49-F238E27FC236}">
                <a16:creationId xmlns:a16="http://schemas.microsoft.com/office/drawing/2014/main" id="{ABA2F6D7-2573-4200-891A-DA072A7EA87C}"/>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76B27B61-1BFB-4698-8319-835FD60E49D2}"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10</a:t>
            </a:fld>
            <a:endParaRPr lang="en-US" altLang="fr-FR">
              <a:solidFill>
                <a:srgbClr val="000000"/>
              </a:solidFill>
              <a:latin typeface="Arial" panose="020B0604020202020204" pitchFamily="34" charset="0"/>
              <a:cs typeface="Arial" panose="020B0604020202020204" pitchFamily="34" charset="0"/>
            </a:endParaRPr>
          </a:p>
        </p:txBody>
      </p:sp>
      <p:sp>
        <p:nvSpPr>
          <p:cNvPr id="12292" name="Oval 4">
            <a:extLst>
              <a:ext uri="{FF2B5EF4-FFF2-40B4-BE49-F238E27FC236}">
                <a16:creationId xmlns:a16="http://schemas.microsoft.com/office/drawing/2014/main" id="{54EE3613-5B81-4587-ADB1-8389CF89AE39}"/>
              </a:ext>
            </a:extLst>
          </p:cNvPr>
          <p:cNvSpPr>
            <a:spLocks noChangeArrowheads="1"/>
          </p:cNvSpPr>
          <p:nvPr/>
        </p:nvSpPr>
        <p:spPr bwMode="auto">
          <a:xfrm>
            <a:off x="2855913" y="227647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1</a:t>
            </a:r>
          </a:p>
        </p:txBody>
      </p:sp>
      <p:sp>
        <p:nvSpPr>
          <p:cNvPr id="12293" name="Oval 6">
            <a:extLst>
              <a:ext uri="{FF2B5EF4-FFF2-40B4-BE49-F238E27FC236}">
                <a16:creationId xmlns:a16="http://schemas.microsoft.com/office/drawing/2014/main" id="{0AB02470-E2C5-4D53-A4E7-6E0F70F50ABD}"/>
              </a:ext>
            </a:extLst>
          </p:cNvPr>
          <p:cNvSpPr>
            <a:spLocks noChangeArrowheads="1"/>
          </p:cNvSpPr>
          <p:nvPr/>
        </p:nvSpPr>
        <p:spPr bwMode="auto">
          <a:xfrm>
            <a:off x="2855913" y="3141663"/>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2</a:t>
            </a:r>
          </a:p>
        </p:txBody>
      </p:sp>
      <p:sp>
        <p:nvSpPr>
          <p:cNvPr id="12294" name="Oval 7">
            <a:extLst>
              <a:ext uri="{FF2B5EF4-FFF2-40B4-BE49-F238E27FC236}">
                <a16:creationId xmlns:a16="http://schemas.microsoft.com/office/drawing/2014/main" id="{A51C3032-74D4-4017-97FD-E0B0BD59B8B0}"/>
              </a:ext>
            </a:extLst>
          </p:cNvPr>
          <p:cNvSpPr>
            <a:spLocks noChangeArrowheads="1"/>
          </p:cNvSpPr>
          <p:nvPr/>
        </p:nvSpPr>
        <p:spPr bwMode="auto">
          <a:xfrm>
            <a:off x="2782888" y="4437063"/>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n</a:t>
            </a:r>
          </a:p>
        </p:txBody>
      </p:sp>
      <p:sp>
        <p:nvSpPr>
          <p:cNvPr id="12295" name="Oval 8">
            <a:extLst>
              <a:ext uri="{FF2B5EF4-FFF2-40B4-BE49-F238E27FC236}">
                <a16:creationId xmlns:a16="http://schemas.microsoft.com/office/drawing/2014/main" id="{61EFA100-6F98-4888-A126-2D262905D30E}"/>
              </a:ext>
            </a:extLst>
          </p:cNvPr>
          <p:cNvSpPr>
            <a:spLocks noChangeArrowheads="1"/>
          </p:cNvSpPr>
          <p:nvPr/>
        </p:nvSpPr>
        <p:spPr bwMode="auto">
          <a:xfrm>
            <a:off x="6096001" y="227647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1</a:t>
            </a:r>
          </a:p>
        </p:txBody>
      </p:sp>
      <p:sp>
        <p:nvSpPr>
          <p:cNvPr id="12296" name="Oval 9">
            <a:extLst>
              <a:ext uri="{FF2B5EF4-FFF2-40B4-BE49-F238E27FC236}">
                <a16:creationId xmlns:a16="http://schemas.microsoft.com/office/drawing/2014/main" id="{BA1A97F6-09B2-449E-A557-C7F2F26D915D}"/>
              </a:ext>
            </a:extLst>
          </p:cNvPr>
          <p:cNvSpPr>
            <a:spLocks noChangeArrowheads="1"/>
          </p:cNvSpPr>
          <p:nvPr/>
        </p:nvSpPr>
        <p:spPr bwMode="auto">
          <a:xfrm>
            <a:off x="6096001" y="3213101"/>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2</a:t>
            </a:r>
          </a:p>
        </p:txBody>
      </p:sp>
      <p:sp>
        <p:nvSpPr>
          <p:cNvPr id="12297" name="Oval 10">
            <a:extLst>
              <a:ext uri="{FF2B5EF4-FFF2-40B4-BE49-F238E27FC236}">
                <a16:creationId xmlns:a16="http://schemas.microsoft.com/office/drawing/2014/main" id="{CB93880B-596A-4D0E-80E3-A95CD460520E}"/>
              </a:ext>
            </a:extLst>
          </p:cNvPr>
          <p:cNvSpPr>
            <a:spLocks noChangeArrowheads="1"/>
          </p:cNvSpPr>
          <p:nvPr/>
        </p:nvSpPr>
        <p:spPr bwMode="auto">
          <a:xfrm>
            <a:off x="6096001" y="436562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m</a:t>
            </a:r>
          </a:p>
        </p:txBody>
      </p:sp>
      <p:sp>
        <p:nvSpPr>
          <p:cNvPr id="12298" name="Line 11">
            <a:extLst>
              <a:ext uri="{FF2B5EF4-FFF2-40B4-BE49-F238E27FC236}">
                <a16:creationId xmlns:a16="http://schemas.microsoft.com/office/drawing/2014/main" id="{124C25C7-363F-4E31-93C3-98FCDAF5CD70}"/>
              </a:ext>
            </a:extLst>
          </p:cNvPr>
          <p:cNvSpPr>
            <a:spLocks noChangeShapeType="1"/>
          </p:cNvSpPr>
          <p:nvPr/>
        </p:nvSpPr>
        <p:spPr bwMode="auto">
          <a:xfrm>
            <a:off x="3216275" y="2420938"/>
            <a:ext cx="2808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2299" name="Line 12">
            <a:extLst>
              <a:ext uri="{FF2B5EF4-FFF2-40B4-BE49-F238E27FC236}">
                <a16:creationId xmlns:a16="http://schemas.microsoft.com/office/drawing/2014/main" id="{7C9B04C7-7E4F-4692-8E2D-4A9F7E3F8EFD}"/>
              </a:ext>
            </a:extLst>
          </p:cNvPr>
          <p:cNvSpPr>
            <a:spLocks noChangeShapeType="1"/>
          </p:cNvSpPr>
          <p:nvPr/>
        </p:nvSpPr>
        <p:spPr bwMode="auto">
          <a:xfrm>
            <a:off x="3216276" y="2492376"/>
            <a:ext cx="2879725"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2300" name="Line 14">
            <a:extLst>
              <a:ext uri="{FF2B5EF4-FFF2-40B4-BE49-F238E27FC236}">
                <a16:creationId xmlns:a16="http://schemas.microsoft.com/office/drawing/2014/main" id="{D1951C0C-EA23-4163-B3C9-814F82BBA88D}"/>
              </a:ext>
            </a:extLst>
          </p:cNvPr>
          <p:cNvSpPr>
            <a:spLocks noChangeShapeType="1"/>
          </p:cNvSpPr>
          <p:nvPr/>
        </p:nvSpPr>
        <p:spPr bwMode="auto">
          <a:xfrm>
            <a:off x="3216276" y="2492375"/>
            <a:ext cx="2879725" cy="1944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2301" name="Line 16">
            <a:extLst>
              <a:ext uri="{FF2B5EF4-FFF2-40B4-BE49-F238E27FC236}">
                <a16:creationId xmlns:a16="http://schemas.microsoft.com/office/drawing/2014/main" id="{50DC4EBD-FC7A-417C-AFF5-188A37E176E4}"/>
              </a:ext>
            </a:extLst>
          </p:cNvPr>
          <p:cNvSpPr>
            <a:spLocks noChangeShapeType="1"/>
          </p:cNvSpPr>
          <p:nvPr/>
        </p:nvSpPr>
        <p:spPr bwMode="auto">
          <a:xfrm flipV="1">
            <a:off x="3216276" y="2492376"/>
            <a:ext cx="28797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2302" name="Line 17">
            <a:extLst>
              <a:ext uri="{FF2B5EF4-FFF2-40B4-BE49-F238E27FC236}">
                <a16:creationId xmlns:a16="http://schemas.microsoft.com/office/drawing/2014/main" id="{6A8CCEA8-FBBD-49BB-8FCA-E700E2E8F43E}"/>
              </a:ext>
            </a:extLst>
          </p:cNvPr>
          <p:cNvSpPr>
            <a:spLocks noChangeShapeType="1"/>
          </p:cNvSpPr>
          <p:nvPr/>
        </p:nvSpPr>
        <p:spPr bwMode="auto">
          <a:xfrm>
            <a:off x="3216276" y="3357564"/>
            <a:ext cx="2879725"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2303" name="Line 18">
            <a:extLst>
              <a:ext uri="{FF2B5EF4-FFF2-40B4-BE49-F238E27FC236}">
                <a16:creationId xmlns:a16="http://schemas.microsoft.com/office/drawing/2014/main" id="{FB76B989-D38A-47AF-9146-054E26B44E72}"/>
              </a:ext>
            </a:extLst>
          </p:cNvPr>
          <p:cNvSpPr>
            <a:spLocks noChangeShapeType="1"/>
          </p:cNvSpPr>
          <p:nvPr/>
        </p:nvSpPr>
        <p:spPr bwMode="auto">
          <a:xfrm>
            <a:off x="3216276" y="3429001"/>
            <a:ext cx="2879725"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2304" name="Oval 20">
            <a:extLst>
              <a:ext uri="{FF2B5EF4-FFF2-40B4-BE49-F238E27FC236}">
                <a16:creationId xmlns:a16="http://schemas.microsoft.com/office/drawing/2014/main" id="{33A314AB-D4D9-4A8F-8197-71E1DD2FBAE0}"/>
              </a:ext>
            </a:extLst>
          </p:cNvPr>
          <p:cNvSpPr>
            <a:spLocks noChangeArrowheads="1"/>
          </p:cNvSpPr>
          <p:nvPr/>
        </p:nvSpPr>
        <p:spPr bwMode="auto">
          <a:xfrm>
            <a:off x="7535863" y="2565401"/>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i</a:t>
            </a:r>
          </a:p>
        </p:txBody>
      </p:sp>
      <p:sp>
        <p:nvSpPr>
          <p:cNvPr id="12305" name="Oval 21">
            <a:extLst>
              <a:ext uri="{FF2B5EF4-FFF2-40B4-BE49-F238E27FC236}">
                <a16:creationId xmlns:a16="http://schemas.microsoft.com/office/drawing/2014/main" id="{171E3044-0162-4FB1-A3E6-512A82E2794C}"/>
              </a:ext>
            </a:extLst>
          </p:cNvPr>
          <p:cNvSpPr>
            <a:spLocks noChangeArrowheads="1"/>
          </p:cNvSpPr>
          <p:nvPr/>
        </p:nvSpPr>
        <p:spPr bwMode="auto">
          <a:xfrm>
            <a:off x="9409113" y="249237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j</a:t>
            </a:r>
          </a:p>
        </p:txBody>
      </p:sp>
      <p:sp>
        <p:nvSpPr>
          <p:cNvPr id="12306" name="Line 22">
            <a:extLst>
              <a:ext uri="{FF2B5EF4-FFF2-40B4-BE49-F238E27FC236}">
                <a16:creationId xmlns:a16="http://schemas.microsoft.com/office/drawing/2014/main" id="{7FD15EAA-1432-4C78-B950-79EC3AE27B20}"/>
              </a:ext>
            </a:extLst>
          </p:cNvPr>
          <p:cNvSpPr>
            <a:spLocks noChangeShapeType="1"/>
          </p:cNvSpPr>
          <p:nvPr/>
        </p:nvSpPr>
        <p:spPr bwMode="auto">
          <a:xfrm>
            <a:off x="7896226" y="2708275"/>
            <a:ext cx="1439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2307" name="Text Box 23">
            <a:extLst>
              <a:ext uri="{FF2B5EF4-FFF2-40B4-BE49-F238E27FC236}">
                <a16:creationId xmlns:a16="http://schemas.microsoft.com/office/drawing/2014/main" id="{62BC2838-7902-43CF-AFB5-CAED34117A38}"/>
              </a:ext>
            </a:extLst>
          </p:cNvPr>
          <p:cNvSpPr txBox="1">
            <a:spLocks noChangeArrowheads="1"/>
          </p:cNvSpPr>
          <p:nvPr/>
        </p:nvSpPr>
        <p:spPr bwMode="auto">
          <a:xfrm>
            <a:off x="8256589" y="213360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sz="2400" b="1">
                <a:solidFill>
                  <a:srgbClr val="000000"/>
                </a:solidFill>
                <a:latin typeface="Arial" panose="020B0604020202020204" pitchFamily="34" charset="0"/>
                <a:cs typeface="Arial" panose="020B0604020202020204" pitchFamily="34" charset="0"/>
              </a:rPr>
              <a:t>W</a:t>
            </a:r>
            <a:r>
              <a:rPr lang="en-US" altLang="fr-FR" sz="2400" b="1" baseline="-25000">
                <a:solidFill>
                  <a:srgbClr val="000000"/>
                </a:solidFill>
                <a:latin typeface="Arial" panose="020B0604020202020204" pitchFamily="34" charset="0"/>
                <a:cs typeface="Arial" panose="020B0604020202020204" pitchFamily="34" charset="0"/>
              </a:rPr>
              <a:t>ij</a:t>
            </a:r>
          </a:p>
        </p:txBody>
      </p:sp>
      <p:sp>
        <p:nvSpPr>
          <p:cNvPr id="12308" name="Text Box 24">
            <a:extLst>
              <a:ext uri="{FF2B5EF4-FFF2-40B4-BE49-F238E27FC236}">
                <a16:creationId xmlns:a16="http://schemas.microsoft.com/office/drawing/2014/main" id="{A4ACE8B5-FB31-423D-8FEC-6468618DDEE3}"/>
              </a:ext>
            </a:extLst>
          </p:cNvPr>
          <p:cNvSpPr txBox="1">
            <a:spLocks noChangeArrowheads="1"/>
          </p:cNvSpPr>
          <p:nvPr/>
        </p:nvSpPr>
        <p:spPr bwMode="auto">
          <a:xfrm>
            <a:off x="4224339" y="2060576"/>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11</a:t>
            </a:r>
          </a:p>
        </p:txBody>
      </p:sp>
      <p:sp>
        <p:nvSpPr>
          <p:cNvPr id="12309" name="Text Box 26">
            <a:extLst>
              <a:ext uri="{FF2B5EF4-FFF2-40B4-BE49-F238E27FC236}">
                <a16:creationId xmlns:a16="http://schemas.microsoft.com/office/drawing/2014/main" id="{145CE17F-0318-4944-AA85-736DD3F4B0F0}"/>
              </a:ext>
            </a:extLst>
          </p:cNvPr>
          <p:cNvSpPr txBox="1">
            <a:spLocks noChangeArrowheads="1"/>
          </p:cNvSpPr>
          <p:nvPr/>
        </p:nvSpPr>
        <p:spPr bwMode="auto">
          <a:xfrm>
            <a:off x="3863975" y="2492376"/>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12</a:t>
            </a:r>
          </a:p>
        </p:txBody>
      </p:sp>
      <p:sp>
        <p:nvSpPr>
          <p:cNvPr id="12310" name="Text Box 27">
            <a:extLst>
              <a:ext uri="{FF2B5EF4-FFF2-40B4-BE49-F238E27FC236}">
                <a16:creationId xmlns:a16="http://schemas.microsoft.com/office/drawing/2014/main" id="{F1140560-819D-4C52-8EEF-F578504E6548}"/>
              </a:ext>
            </a:extLst>
          </p:cNvPr>
          <p:cNvSpPr txBox="1">
            <a:spLocks noChangeArrowheads="1"/>
          </p:cNvSpPr>
          <p:nvPr/>
        </p:nvSpPr>
        <p:spPr bwMode="auto">
          <a:xfrm>
            <a:off x="5016500" y="3573463"/>
            <a:ext cx="935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1m</a:t>
            </a:r>
          </a:p>
        </p:txBody>
      </p:sp>
      <p:sp>
        <p:nvSpPr>
          <p:cNvPr id="12311" name="Text Box 28">
            <a:extLst>
              <a:ext uri="{FF2B5EF4-FFF2-40B4-BE49-F238E27FC236}">
                <a16:creationId xmlns:a16="http://schemas.microsoft.com/office/drawing/2014/main" id="{5D7A9E7F-9587-4268-8B7A-1A3D91ED9516}"/>
              </a:ext>
            </a:extLst>
          </p:cNvPr>
          <p:cNvSpPr txBox="1">
            <a:spLocks noChangeArrowheads="1"/>
          </p:cNvSpPr>
          <p:nvPr/>
        </p:nvSpPr>
        <p:spPr bwMode="auto">
          <a:xfrm>
            <a:off x="5016500" y="2565401"/>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21</a:t>
            </a:r>
          </a:p>
        </p:txBody>
      </p:sp>
      <p:sp>
        <p:nvSpPr>
          <p:cNvPr id="12312" name="Line 30">
            <a:extLst>
              <a:ext uri="{FF2B5EF4-FFF2-40B4-BE49-F238E27FC236}">
                <a16:creationId xmlns:a16="http://schemas.microsoft.com/office/drawing/2014/main" id="{4E0948A3-6201-44E8-A647-9630E1E19227}"/>
              </a:ext>
            </a:extLst>
          </p:cNvPr>
          <p:cNvSpPr>
            <a:spLocks noChangeShapeType="1"/>
          </p:cNvSpPr>
          <p:nvPr/>
        </p:nvSpPr>
        <p:spPr bwMode="auto">
          <a:xfrm>
            <a:off x="3000375" y="3644900"/>
            <a:ext cx="0" cy="6477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2313" name="Line 31">
            <a:extLst>
              <a:ext uri="{FF2B5EF4-FFF2-40B4-BE49-F238E27FC236}">
                <a16:creationId xmlns:a16="http://schemas.microsoft.com/office/drawing/2014/main" id="{C12F07B8-5288-499E-B321-3721A9607E25}"/>
              </a:ext>
            </a:extLst>
          </p:cNvPr>
          <p:cNvSpPr>
            <a:spLocks noChangeShapeType="1"/>
          </p:cNvSpPr>
          <p:nvPr/>
        </p:nvSpPr>
        <p:spPr bwMode="auto">
          <a:xfrm>
            <a:off x="6240463" y="3644900"/>
            <a:ext cx="0" cy="6477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a:extLst>
              <a:ext uri="{FF2B5EF4-FFF2-40B4-BE49-F238E27FC236}">
                <a16:creationId xmlns:a16="http://schemas.microsoft.com/office/drawing/2014/main" id="{15A6C63F-EFFC-491C-97E8-0DA8459C450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37" name="Slide Number Placeholder 3">
            <a:extLst>
              <a:ext uri="{FF2B5EF4-FFF2-40B4-BE49-F238E27FC236}">
                <a16:creationId xmlns:a16="http://schemas.microsoft.com/office/drawing/2014/main" id="{D384461A-1EE2-4F54-A5E2-AEDA48B466A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37C46398-FC20-4673-B906-444C61264CD9}"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11</a:t>
            </a:fld>
            <a:endParaRPr lang="en-US" altLang="fr-FR">
              <a:solidFill>
                <a:srgbClr val="000000"/>
              </a:solidFill>
              <a:latin typeface="Arial" panose="020B0604020202020204" pitchFamily="34" charset="0"/>
              <a:cs typeface="Arial" panose="020B0604020202020204" pitchFamily="34" charset="0"/>
            </a:endParaRPr>
          </a:p>
        </p:txBody>
      </p:sp>
      <p:sp>
        <p:nvSpPr>
          <p:cNvPr id="13316" name="Oval 4">
            <a:extLst>
              <a:ext uri="{FF2B5EF4-FFF2-40B4-BE49-F238E27FC236}">
                <a16:creationId xmlns:a16="http://schemas.microsoft.com/office/drawing/2014/main" id="{997FA955-0D2A-46C5-88B1-EC0B99E0B018}"/>
              </a:ext>
            </a:extLst>
          </p:cNvPr>
          <p:cNvSpPr>
            <a:spLocks noChangeArrowheads="1"/>
          </p:cNvSpPr>
          <p:nvPr/>
        </p:nvSpPr>
        <p:spPr bwMode="auto">
          <a:xfrm>
            <a:off x="2855913" y="227647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1</a:t>
            </a:r>
          </a:p>
        </p:txBody>
      </p:sp>
      <p:sp>
        <p:nvSpPr>
          <p:cNvPr id="13317" name="Oval 5">
            <a:extLst>
              <a:ext uri="{FF2B5EF4-FFF2-40B4-BE49-F238E27FC236}">
                <a16:creationId xmlns:a16="http://schemas.microsoft.com/office/drawing/2014/main" id="{1F7D51A3-65C7-4EF5-A4A5-F732691AD59D}"/>
              </a:ext>
            </a:extLst>
          </p:cNvPr>
          <p:cNvSpPr>
            <a:spLocks noChangeArrowheads="1"/>
          </p:cNvSpPr>
          <p:nvPr/>
        </p:nvSpPr>
        <p:spPr bwMode="auto">
          <a:xfrm>
            <a:off x="2855913" y="3141663"/>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2</a:t>
            </a:r>
          </a:p>
        </p:txBody>
      </p:sp>
      <p:sp>
        <p:nvSpPr>
          <p:cNvPr id="13318" name="Oval 6">
            <a:extLst>
              <a:ext uri="{FF2B5EF4-FFF2-40B4-BE49-F238E27FC236}">
                <a16:creationId xmlns:a16="http://schemas.microsoft.com/office/drawing/2014/main" id="{C5AA82A0-B7FE-44AC-A901-E0399B587CA0}"/>
              </a:ext>
            </a:extLst>
          </p:cNvPr>
          <p:cNvSpPr>
            <a:spLocks noChangeArrowheads="1"/>
          </p:cNvSpPr>
          <p:nvPr/>
        </p:nvSpPr>
        <p:spPr bwMode="auto">
          <a:xfrm>
            <a:off x="2782888" y="4437063"/>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n</a:t>
            </a:r>
          </a:p>
        </p:txBody>
      </p:sp>
      <p:sp>
        <p:nvSpPr>
          <p:cNvPr id="13319" name="Oval 7">
            <a:extLst>
              <a:ext uri="{FF2B5EF4-FFF2-40B4-BE49-F238E27FC236}">
                <a16:creationId xmlns:a16="http://schemas.microsoft.com/office/drawing/2014/main" id="{023B0070-AA7B-4703-B11D-55EC1F06EFBD}"/>
              </a:ext>
            </a:extLst>
          </p:cNvPr>
          <p:cNvSpPr>
            <a:spLocks noChangeArrowheads="1"/>
          </p:cNvSpPr>
          <p:nvPr/>
        </p:nvSpPr>
        <p:spPr bwMode="auto">
          <a:xfrm>
            <a:off x="6096001" y="227647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Z</a:t>
            </a:r>
            <a:r>
              <a:rPr lang="en-US" altLang="fr-FR" baseline="-25000">
                <a:solidFill>
                  <a:srgbClr val="000000"/>
                </a:solidFill>
                <a:latin typeface="Arial" panose="020B0604020202020204" pitchFamily="34" charset="0"/>
                <a:cs typeface="Arial" panose="020B0604020202020204" pitchFamily="34" charset="0"/>
              </a:rPr>
              <a:t>1</a:t>
            </a:r>
          </a:p>
        </p:txBody>
      </p:sp>
      <p:sp>
        <p:nvSpPr>
          <p:cNvPr id="13320" name="Oval 8">
            <a:extLst>
              <a:ext uri="{FF2B5EF4-FFF2-40B4-BE49-F238E27FC236}">
                <a16:creationId xmlns:a16="http://schemas.microsoft.com/office/drawing/2014/main" id="{E3EAA009-060D-4588-997E-B7456CCF1241}"/>
              </a:ext>
            </a:extLst>
          </p:cNvPr>
          <p:cNvSpPr>
            <a:spLocks noChangeArrowheads="1"/>
          </p:cNvSpPr>
          <p:nvPr/>
        </p:nvSpPr>
        <p:spPr bwMode="auto">
          <a:xfrm>
            <a:off x="6096001" y="3213101"/>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Z</a:t>
            </a:r>
            <a:r>
              <a:rPr lang="en-US" altLang="fr-FR" baseline="-25000">
                <a:solidFill>
                  <a:srgbClr val="000000"/>
                </a:solidFill>
                <a:latin typeface="Arial" panose="020B0604020202020204" pitchFamily="34" charset="0"/>
                <a:cs typeface="Arial" panose="020B0604020202020204" pitchFamily="34" charset="0"/>
              </a:rPr>
              <a:t>2</a:t>
            </a:r>
          </a:p>
        </p:txBody>
      </p:sp>
      <p:sp>
        <p:nvSpPr>
          <p:cNvPr id="13321" name="Oval 9">
            <a:extLst>
              <a:ext uri="{FF2B5EF4-FFF2-40B4-BE49-F238E27FC236}">
                <a16:creationId xmlns:a16="http://schemas.microsoft.com/office/drawing/2014/main" id="{062D748C-D6EF-45D6-A73E-085523FAFB39}"/>
              </a:ext>
            </a:extLst>
          </p:cNvPr>
          <p:cNvSpPr>
            <a:spLocks noChangeArrowheads="1"/>
          </p:cNvSpPr>
          <p:nvPr/>
        </p:nvSpPr>
        <p:spPr bwMode="auto">
          <a:xfrm>
            <a:off x="6096001" y="436562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Z</a:t>
            </a:r>
            <a:r>
              <a:rPr lang="en-US" altLang="fr-FR" baseline="-25000">
                <a:solidFill>
                  <a:srgbClr val="000000"/>
                </a:solidFill>
                <a:latin typeface="Arial" panose="020B0604020202020204" pitchFamily="34" charset="0"/>
                <a:cs typeface="Arial" panose="020B0604020202020204" pitchFamily="34" charset="0"/>
              </a:rPr>
              <a:t>k</a:t>
            </a:r>
          </a:p>
        </p:txBody>
      </p:sp>
      <p:sp>
        <p:nvSpPr>
          <p:cNvPr id="13322" name="Line 10">
            <a:extLst>
              <a:ext uri="{FF2B5EF4-FFF2-40B4-BE49-F238E27FC236}">
                <a16:creationId xmlns:a16="http://schemas.microsoft.com/office/drawing/2014/main" id="{D672C6BE-2006-485B-9819-838F79F94EE1}"/>
              </a:ext>
            </a:extLst>
          </p:cNvPr>
          <p:cNvSpPr>
            <a:spLocks noChangeShapeType="1"/>
          </p:cNvSpPr>
          <p:nvPr/>
        </p:nvSpPr>
        <p:spPr bwMode="auto">
          <a:xfrm>
            <a:off x="3216275" y="2420938"/>
            <a:ext cx="2808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23" name="Line 11">
            <a:extLst>
              <a:ext uri="{FF2B5EF4-FFF2-40B4-BE49-F238E27FC236}">
                <a16:creationId xmlns:a16="http://schemas.microsoft.com/office/drawing/2014/main" id="{8E174ED2-DBE2-4E96-89EB-5618F074D9D9}"/>
              </a:ext>
            </a:extLst>
          </p:cNvPr>
          <p:cNvSpPr>
            <a:spLocks noChangeShapeType="1"/>
          </p:cNvSpPr>
          <p:nvPr/>
        </p:nvSpPr>
        <p:spPr bwMode="auto">
          <a:xfrm>
            <a:off x="3216276" y="2492376"/>
            <a:ext cx="2879725"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24" name="Line 12">
            <a:extLst>
              <a:ext uri="{FF2B5EF4-FFF2-40B4-BE49-F238E27FC236}">
                <a16:creationId xmlns:a16="http://schemas.microsoft.com/office/drawing/2014/main" id="{540FF33D-DD90-4700-A482-89F2DDD28DDD}"/>
              </a:ext>
            </a:extLst>
          </p:cNvPr>
          <p:cNvSpPr>
            <a:spLocks noChangeShapeType="1"/>
          </p:cNvSpPr>
          <p:nvPr/>
        </p:nvSpPr>
        <p:spPr bwMode="auto">
          <a:xfrm>
            <a:off x="3216276" y="2492375"/>
            <a:ext cx="2879725" cy="1944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25" name="Line 13">
            <a:extLst>
              <a:ext uri="{FF2B5EF4-FFF2-40B4-BE49-F238E27FC236}">
                <a16:creationId xmlns:a16="http://schemas.microsoft.com/office/drawing/2014/main" id="{7C1E3762-311D-4A83-B0A0-E99C4A255C39}"/>
              </a:ext>
            </a:extLst>
          </p:cNvPr>
          <p:cNvSpPr>
            <a:spLocks noChangeShapeType="1"/>
          </p:cNvSpPr>
          <p:nvPr/>
        </p:nvSpPr>
        <p:spPr bwMode="auto">
          <a:xfrm flipV="1">
            <a:off x="3216276" y="2492376"/>
            <a:ext cx="28797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26" name="Line 14">
            <a:extLst>
              <a:ext uri="{FF2B5EF4-FFF2-40B4-BE49-F238E27FC236}">
                <a16:creationId xmlns:a16="http://schemas.microsoft.com/office/drawing/2014/main" id="{B2942313-FD61-4027-85D5-E53AF32FF36C}"/>
              </a:ext>
            </a:extLst>
          </p:cNvPr>
          <p:cNvSpPr>
            <a:spLocks noChangeShapeType="1"/>
          </p:cNvSpPr>
          <p:nvPr/>
        </p:nvSpPr>
        <p:spPr bwMode="auto">
          <a:xfrm>
            <a:off x="3216276" y="3357564"/>
            <a:ext cx="2879725"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27" name="Line 15">
            <a:extLst>
              <a:ext uri="{FF2B5EF4-FFF2-40B4-BE49-F238E27FC236}">
                <a16:creationId xmlns:a16="http://schemas.microsoft.com/office/drawing/2014/main" id="{5FBCF941-21C6-47B2-9420-0E99BEA06A3D}"/>
              </a:ext>
            </a:extLst>
          </p:cNvPr>
          <p:cNvSpPr>
            <a:spLocks noChangeShapeType="1"/>
          </p:cNvSpPr>
          <p:nvPr/>
        </p:nvSpPr>
        <p:spPr bwMode="auto">
          <a:xfrm>
            <a:off x="3216276" y="3429001"/>
            <a:ext cx="2879725"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28" name="Text Box 16">
            <a:extLst>
              <a:ext uri="{FF2B5EF4-FFF2-40B4-BE49-F238E27FC236}">
                <a16:creationId xmlns:a16="http://schemas.microsoft.com/office/drawing/2014/main" id="{0E65438F-4BA4-4ABB-8CF8-9E2121706743}"/>
              </a:ext>
            </a:extLst>
          </p:cNvPr>
          <p:cNvSpPr txBox="1">
            <a:spLocks noChangeArrowheads="1"/>
          </p:cNvSpPr>
          <p:nvPr/>
        </p:nvSpPr>
        <p:spPr bwMode="auto">
          <a:xfrm>
            <a:off x="4224339" y="2060576"/>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V</a:t>
            </a:r>
            <a:r>
              <a:rPr lang="en-US" altLang="fr-FR" baseline="-25000">
                <a:solidFill>
                  <a:srgbClr val="000000"/>
                </a:solidFill>
                <a:latin typeface="Arial" panose="020B0604020202020204" pitchFamily="34" charset="0"/>
                <a:cs typeface="Arial" panose="020B0604020202020204" pitchFamily="34" charset="0"/>
              </a:rPr>
              <a:t>11</a:t>
            </a:r>
          </a:p>
        </p:txBody>
      </p:sp>
      <p:sp>
        <p:nvSpPr>
          <p:cNvPr id="13329" name="Text Box 17">
            <a:extLst>
              <a:ext uri="{FF2B5EF4-FFF2-40B4-BE49-F238E27FC236}">
                <a16:creationId xmlns:a16="http://schemas.microsoft.com/office/drawing/2014/main" id="{52CE5CC7-87CC-4C8A-822F-E89674CD1EAC}"/>
              </a:ext>
            </a:extLst>
          </p:cNvPr>
          <p:cNvSpPr txBox="1">
            <a:spLocks noChangeArrowheads="1"/>
          </p:cNvSpPr>
          <p:nvPr/>
        </p:nvSpPr>
        <p:spPr bwMode="auto">
          <a:xfrm>
            <a:off x="3863975" y="2492376"/>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V</a:t>
            </a:r>
            <a:r>
              <a:rPr lang="en-US" altLang="fr-FR" baseline="-25000">
                <a:solidFill>
                  <a:srgbClr val="000000"/>
                </a:solidFill>
                <a:latin typeface="Arial" panose="020B0604020202020204" pitchFamily="34" charset="0"/>
                <a:cs typeface="Arial" panose="020B0604020202020204" pitchFamily="34" charset="0"/>
              </a:rPr>
              <a:t>12</a:t>
            </a:r>
          </a:p>
        </p:txBody>
      </p:sp>
      <p:sp>
        <p:nvSpPr>
          <p:cNvPr id="13330" name="Text Box 18">
            <a:extLst>
              <a:ext uri="{FF2B5EF4-FFF2-40B4-BE49-F238E27FC236}">
                <a16:creationId xmlns:a16="http://schemas.microsoft.com/office/drawing/2014/main" id="{40D7122C-B1BA-41DB-BCA0-93CE9BA0BA93}"/>
              </a:ext>
            </a:extLst>
          </p:cNvPr>
          <p:cNvSpPr txBox="1">
            <a:spLocks noChangeArrowheads="1"/>
          </p:cNvSpPr>
          <p:nvPr/>
        </p:nvSpPr>
        <p:spPr bwMode="auto">
          <a:xfrm>
            <a:off x="5016500" y="3573463"/>
            <a:ext cx="935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V</a:t>
            </a:r>
            <a:r>
              <a:rPr lang="en-US" altLang="fr-FR" baseline="-25000">
                <a:solidFill>
                  <a:srgbClr val="000000"/>
                </a:solidFill>
                <a:latin typeface="Arial" panose="020B0604020202020204" pitchFamily="34" charset="0"/>
                <a:cs typeface="Arial" panose="020B0604020202020204" pitchFamily="34" charset="0"/>
              </a:rPr>
              <a:t>1k</a:t>
            </a:r>
          </a:p>
        </p:txBody>
      </p:sp>
      <p:sp>
        <p:nvSpPr>
          <p:cNvPr id="13331" name="Text Box 19">
            <a:extLst>
              <a:ext uri="{FF2B5EF4-FFF2-40B4-BE49-F238E27FC236}">
                <a16:creationId xmlns:a16="http://schemas.microsoft.com/office/drawing/2014/main" id="{325D772B-B549-42D6-8795-FE55E4CC3262}"/>
              </a:ext>
            </a:extLst>
          </p:cNvPr>
          <p:cNvSpPr txBox="1">
            <a:spLocks noChangeArrowheads="1"/>
          </p:cNvSpPr>
          <p:nvPr/>
        </p:nvSpPr>
        <p:spPr bwMode="auto">
          <a:xfrm>
            <a:off x="5016500" y="2565401"/>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V</a:t>
            </a:r>
            <a:r>
              <a:rPr lang="en-US" altLang="fr-FR" baseline="-25000">
                <a:solidFill>
                  <a:srgbClr val="000000"/>
                </a:solidFill>
                <a:latin typeface="Arial" panose="020B0604020202020204" pitchFamily="34" charset="0"/>
                <a:cs typeface="Arial" panose="020B0604020202020204" pitchFamily="34" charset="0"/>
              </a:rPr>
              <a:t>21</a:t>
            </a:r>
          </a:p>
        </p:txBody>
      </p:sp>
      <p:sp>
        <p:nvSpPr>
          <p:cNvPr id="13332" name="Oval 20">
            <a:extLst>
              <a:ext uri="{FF2B5EF4-FFF2-40B4-BE49-F238E27FC236}">
                <a16:creationId xmlns:a16="http://schemas.microsoft.com/office/drawing/2014/main" id="{E4BF19A3-7493-4C59-ABF0-BA80FB321AE3}"/>
              </a:ext>
            </a:extLst>
          </p:cNvPr>
          <p:cNvSpPr>
            <a:spLocks noChangeArrowheads="1"/>
          </p:cNvSpPr>
          <p:nvPr/>
        </p:nvSpPr>
        <p:spPr bwMode="auto">
          <a:xfrm>
            <a:off x="9331326" y="2381251"/>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1</a:t>
            </a:r>
          </a:p>
        </p:txBody>
      </p:sp>
      <p:sp>
        <p:nvSpPr>
          <p:cNvPr id="13333" name="Oval 21">
            <a:extLst>
              <a:ext uri="{FF2B5EF4-FFF2-40B4-BE49-F238E27FC236}">
                <a16:creationId xmlns:a16="http://schemas.microsoft.com/office/drawing/2014/main" id="{2FE5566C-AFAC-4A80-994C-765AA58F9FA3}"/>
              </a:ext>
            </a:extLst>
          </p:cNvPr>
          <p:cNvSpPr>
            <a:spLocks noChangeArrowheads="1"/>
          </p:cNvSpPr>
          <p:nvPr/>
        </p:nvSpPr>
        <p:spPr bwMode="auto">
          <a:xfrm>
            <a:off x="9331326" y="331787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2</a:t>
            </a:r>
          </a:p>
        </p:txBody>
      </p:sp>
      <p:sp>
        <p:nvSpPr>
          <p:cNvPr id="13334" name="Oval 22">
            <a:extLst>
              <a:ext uri="{FF2B5EF4-FFF2-40B4-BE49-F238E27FC236}">
                <a16:creationId xmlns:a16="http://schemas.microsoft.com/office/drawing/2014/main" id="{120A4620-0EE2-492D-A49A-DC422C007669}"/>
              </a:ext>
            </a:extLst>
          </p:cNvPr>
          <p:cNvSpPr>
            <a:spLocks noChangeArrowheads="1"/>
          </p:cNvSpPr>
          <p:nvPr/>
        </p:nvSpPr>
        <p:spPr bwMode="auto">
          <a:xfrm>
            <a:off x="9331326" y="4470401"/>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m</a:t>
            </a:r>
          </a:p>
        </p:txBody>
      </p:sp>
      <p:sp>
        <p:nvSpPr>
          <p:cNvPr id="13335" name="Line 23">
            <a:extLst>
              <a:ext uri="{FF2B5EF4-FFF2-40B4-BE49-F238E27FC236}">
                <a16:creationId xmlns:a16="http://schemas.microsoft.com/office/drawing/2014/main" id="{B617D5C4-AC22-472E-88C1-E38B9864EAA0}"/>
              </a:ext>
            </a:extLst>
          </p:cNvPr>
          <p:cNvSpPr>
            <a:spLocks noChangeShapeType="1"/>
          </p:cNvSpPr>
          <p:nvPr/>
        </p:nvSpPr>
        <p:spPr bwMode="auto">
          <a:xfrm>
            <a:off x="6456364" y="2492375"/>
            <a:ext cx="280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36" name="Line 24">
            <a:extLst>
              <a:ext uri="{FF2B5EF4-FFF2-40B4-BE49-F238E27FC236}">
                <a16:creationId xmlns:a16="http://schemas.microsoft.com/office/drawing/2014/main" id="{8EF42C86-8C35-4734-B064-432A2450E95D}"/>
              </a:ext>
            </a:extLst>
          </p:cNvPr>
          <p:cNvSpPr>
            <a:spLocks noChangeShapeType="1"/>
          </p:cNvSpPr>
          <p:nvPr/>
        </p:nvSpPr>
        <p:spPr bwMode="auto">
          <a:xfrm>
            <a:off x="6456364" y="2563814"/>
            <a:ext cx="2879725" cy="19446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37" name="Line 25">
            <a:extLst>
              <a:ext uri="{FF2B5EF4-FFF2-40B4-BE49-F238E27FC236}">
                <a16:creationId xmlns:a16="http://schemas.microsoft.com/office/drawing/2014/main" id="{F50B32B6-66F5-4BD4-B138-08B8A7320320}"/>
              </a:ext>
            </a:extLst>
          </p:cNvPr>
          <p:cNvSpPr>
            <a:spLocks noChangeShapeType="1"/>
          </p:cNvSpPr>
          <p:nvPr/>
        </p:nvSpPr>
        <p:spPr bwMode="auto">
          <a:xfrm flipV="1">
            <a:off x="6456364" y="2563813"/>
            <a:ext cx="2879725"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38" name="Line 26">
            <a:extLst>
              <a:ext uri="{FF2B5EF4-FFF2-40B4-BE49-F238E27FC236}">
                <a16:creationId xmlns:a16="http://schemas.microsoft.com/office/drawing/2014/main" id="{EE6D7974-6994-4626-A37F-CFFCD66A4C5B}"/>
              </a:ext>
            </a:extLst>
          </p:cNvPr>
          <p:cNvSpPr>
            <a:spLocks noChangeShapeType="1"/>
          </p:cNvSpPr>
          <p:nvPr/>
        </p:nvSpPr>
        <p:spPr bwMode="auto">
          <a:xfrm>
            <a:off x="6456364" y="3429001"/>
            <a:ext cx="2879725"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39" name="Line 27">
            <a:extLst>
              <a:ext uri="{FF2B5EF4-FFF2-40B4-BE49-F238E27FC236}">
                <a16:creationId xmlns:a16="http://schemas.microsoft.com/office/drawing/2014/main" id="{7A78C9BE-AD69-430E-9EA2-C9DFEF9B552D}"/>
              </a:ext>
            </a:extLst>
          </p:cNvPr>
          <p:cNvSpPr>
            <a:spLocks noChangeShapeType="1"/>
          </p:cNvSpPr>
          <p:nvPr/>
        </p:nvSpPr>
        <p:spPr bwMode="auto">
          <a:xfrm>
            <a:off x="6456364" y="3500439"/>
            <a:ext cx="2879725"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40" name="Text Box 28">
            <a:extLst>
              <a:ext uri="{FF2B5EF4-FFF2-40B4-BE49-F238E27FC236}">
                <a16:creationId xmlns:a16="http://schemas.microsoft.com/office/drawing/2014/main" id="{A9B93482-C79D-4CB3-80D2-A74A214AACA6}"/>
              </a:ext>
            </a:extLst>
          </p:cNvPr>
          <p:cNvSpPr txBox="1">
            <a:spLocks noChangeArrowheads="1"/>
          </p:cNvSpPr>
          <p:nvPr/>
        </p:nvSpPr>
        <p:spPr bwMode="auto">
          <a:xfrm>
            <a:off x="7464425" y="2132013"/>
            <a:ext cx="935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11</a:t>
            </a:r>
          </a:p>
        </p:txBody>
      </p:sp>
      <p:sp>
        <p:nvSpPr>
          <p:cNvPr id="13341" name="Text Box 29">
            <a:extLst>
              <a:ext uri="{FF2B5EF4-FFF2-40B4-BE49-F238E27FC236}">
                <a16:creationId xmlns:a16="http://schemas.microsoft.com/office/drawing/2014/main" id="{C04EFFA9-9DB2-4E86-8780-49C7E49A3538}"/>
              </a:ext>
            </a:extLst>
          </p:cNvPr>
          <p:cNvSpPr txBox="1">
            <a:spLocks noChangeArrowheads="1"/>
          </p:cNvSpPr>
          <p:nvPr/>
        </p:nvSpPr>
        <p:spPr bwMode="auto">
          <a:xfrm>
            <a:off x="7104064" y="2563813"/>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12</a:t>
            </a:r>
          </a:p>
        </p:txBody>
      </p:sp>
      <p:sp>
        <p:nvSpPr>
          <p:cNvPr id="13342" name="Text Box 30">
            <a:extLst>
              <a:ext uri="{FF2B5EF4-FFF2-40B4-BE49-F238E27FC236}">
                <a16:creationId xmlns:a16="http://schemas.microsoft.com/office/drawing/2014/main" id="{18A79DC5-4E82-47E6-B93D-9D3BE637BCB3}"/>
              </a:ext>
            </a:extLst>
          </p:cNvPr>
          <p:cNvSpPr txBox="1">
            <a:spLocks noChangeArrowheads="1"/>
          </p:cNvSpPr>
          <p:nvPr/>
        </p:nvSpPr>
        <p:spPr bwMode="auto">
          <a:xfrm>
            <a:off x="8256589" y="3644901"/>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1m</a:t>
            </a:r>
          </a:p>
        </p:txBody>
      </p:sp>
      <p:sp>
        <p:nvSpPr>
          <p:cNvPr id="13343" name="Text Box 31">
            <a:extLst>
              <a:ext uri="{FF2B5EF4-FFF2-40B4-BE49-F238E27FC236}">
                <a16:creationId xmlns:a16="http://schemas.microsoft.com/office/drawing/2014/main" id="{71660D0E-9F97-47B6-8FAA-6975D8E5C0F6}"/>
              </a:ext>
            </a:extLst>
          </p:cNvPr>
          <p:cNvSpPr txBox="1">
            <a:spLocks noChangeArrowheads="1"/>
          </p:cNvSpPr>
          <p:nvPr/>
        </p:nvSpPr>
        <p:spPr bwMode="auto">
          <a:xfrm>
            <a:off x="8256589" y="2636838"/>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21</a:t>
            </a:r>
          </a:p>
        </p:txBody>
      </p:sp>
      <p:sp>
        <p:nvSpPr>
          <p:cNvPr id="13344" name="Line 32">
            <a:extLst>
              <a:ext uri="{FF2B5EF4-FFF2-40B4-BE49-F238E27FC236}">
                <a16:creationId xmlns:a16="http://schemas.microsoft.com/office/drawing/2014/main" id="{1B9CDDFB-67FC-4E7E-8BCF-9CA2D0C56B97}"/>
              </a:ext>
            </a:extLst>
          </p:cNvPr>
          <p:cNvSpPr>
            <a:spLocks noChangeShapeType="1"/>
          </p:cNvSpPr>
          <p:nvPr/>
        </p:nvSpPr>
        <p:spPr bwMode="auto">
          <a:xfrm>
            <a:off x="6240463" y="3716338"/>
            <a:ext cx="0" cy="6477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45" name="Line 33">
            <a:extLst>
              <a:ext uri="{FF2B5EF4-FFF2-40B4-BE49-F238E27FC236}">
                <a16:creationId xmlns:a16="http://schemas.microsoft.com/office/drawing/2014/main" id="{AA1C4E04-DFF8-4F26-B2E1-702850FF2A24}"/>
              </a:ext>
            </a:extLst>
          </p:cNvPr>
          <p:cNvSpPr>
            <a:spLocks noChangeShapeType="1"/>
          </p:cNvSpPr>
          <p:nvPr/>
        </p:nvSpPr>
        <p:spPr bwMode="auto">
          <a:xfrm>
            <a:off x="9480550" y="3789363"/>
            <a:ext cx="0" cy="6477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46" name="Line 34">
            <a:extLst>
              <a:ext uri="{FF2B5EF4-FFF2-40B4-BE49-F238E27FC236}">
                <a16:creationId xmlns:a16="http://schemas.microsoft.com/office/drawing/2014/main" id="{4CE6A57B-40B6-4B5C-9AD9-CE13D398D47D}"/>
              </a:ext>
            </a:extLst>
          </p:cNvPr>
          <p:cNvSpPr>
            <a:spLocks noChangeShapeType="1"/>
          </p:cNvSpPr>
          <p:nvPr/>
        </p:nvSpPr>
        <p:spPr bwMode="auto">
          <a:xfrm>
            <a:off x="2927350" y="3573463"/>
            <a:ext cx="0" cy="6477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3347" name="Text Box 36">
            <a:extLst>
              <a:ext uri="{FF2B5EF4-FFF2-40B4-BE49-F238E27FC236}">
                <a16:creationId xmlns:a16="http://schemas.microsoft.com/office/drawing/2014/main" id="{4A376EE1-D043-4DE2-87BC-50961A66C1E9}"/>
              </a:ext>
            </a:extLst>
          </p:cNvPr>
          <p:cNvSpPr txBox="1">
            <a:spLocks noChangeArrowheads="1"/>
          </p:cNvSpPr>
          <p:nvPr/>
        </p:nvSpPr>
        <p:spPr bwMode="auto">
          <a:xfrm>
            <a:off x="5375276" y="5013326"/>
            <a:ext cx="158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endParaRPr lang="ar-SA" altLang="fr-FR">
              <a:solidFill>
                <a:srgbClr val="000000"/>
              </a:solidFill>
              <a:latin typeface="Arial" panose="020B0604020202020204" pitchFamily="34" charset="0"/>
              <a:cs typeface="Arial" panose="020B0604020202020204" pitchFamily="34" charset="0"/>
            </a:endParaRPr>
          </a:p>
        </p:txBody>
      </p:sp>
      <p:sp>
        <p:nvSpPr>
          <p:cNvPr id="13348" name="Text Box 37">
            <a:extLst>
              <a:ext uri="{FF2B5EF4-FFF2-40B4-BE49-F238E27FC236}">
                <a16:creationId xmlns:a16="http://schemas.microsoft.com/office/drawing/2014/main" id="{8CAC347C-C97D-42FB-BF8B-AA2CE35727A0}"/>
              </a:ext>
            </a:extLst>
          </p:cNvPr>
          <p:cNvSpPr txBox="1">
            <a:spLocks noChangeArrowheads="1"/>
          </p:cNvSpPr>
          <p:nvPr/>
        </p:nvSpPr>
        <p:spPr bwMode="auto">
          <a:xfrm>
            <a:off x="5591176" y="4868863"/>
            <a:ext cx="1800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Hidden Layer</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998EE86C-FD3C-46FC-AB7C-ABBD0E7B5CF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15" name="Slide Number Placeholder 5">
            <a:extLst>
              <a:ext uri="{FF2B5EF4-FFF2-40B4-BE49-F238E27FC236}">
                <a16:creationId xmlns:a16="http://schemas.microsoft.com/office/drawing/2014/main" id="{FE7F65FD-23FD-472D-B305-BF49AADDF3B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D89BBA7F-6AFB-4833-8CDD-D0C15F601DDD}"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12</a:t>
            </a:fld>
            <a:endParaRPr lang="en-US" altLang="fr-FR">
              <a:solidFill>
                <a:srgbClr val="000000"/>
              </a:solidFill>
              <a:latin typeface="Arial" panose="020B0604020202020204" pitchFamily="34" charset="0"/>
              <a:cs typeface="Arial" panose="020B0604020202020204" pitchFamily="34" charset="0"/>
            </a:endParaRPr>
          </a:p>
        </p:txBody>
      </p:sp>
      <p:sp>
        <p:nvSpPr>
          <p:cNvPr id="14340" name="Rectangle 2">
            <a:extLst>
              <a:ext uri="{FF2B5EF4-FFF2-40B4-BE49-F238E27FC236}">
                <a16:creationId xmlns:a16="http://schemas.microsoft.com/office/drawing/2014/main" id="{8B1DDA1D-37AF-41CC-A155-550289F74B8E}"/>
              </a:ext>
            </a:extLst>
          </p:cNvPr>
          <p:cNvSpPr>
            <a:spLocks noGrp="1" noChangeArrowheads="1"/>
          </p:cNvSpPr>
          <p:nvPr>
            <p:ph type="title"/>
          </p:nvPr>
        </p:nvSpPr>
        <p:spPr/>
        <p:txBody>
          <a:bodyPr/>
          <a:lstStyle/>
          <a:p>
            <a:pPr eaLnBrk="1" hangingPunct="1"/>
            <a:r>
              <a:rPr lang="en-US" altLang="fr-FR" sz="4000"/>
              <a:t>McCulloch-pitts</a:t>
            </a:r>
            <a:br>
              <a:rPr lang="en-US" altLang="fr-FR" sz="4000"/>
            </a:br>
            <a:r>
              <a:rPr lang="en-US" altLang="fr-FR" sz="4000"/>
              <a:t>Perceptron</a:t>
            </a:r>
          </a:p>
        </p:txBody>
      </p:sp>
      <p:sp>
        <p:nvSpPr>
          <p:cNvPr id="14341" name="Rectangle 3">
            <a:extLst>
              <a:ext uri="{FF2B5EF4-FFF2-40B4-BE49-F238E27FC236}">
                <a16:creationId xmlns:a16="http://schemas.microsoft.com/office/drawing/2014/main" id="{BFD939CB-F68B-44CF-81B5-09ACCE0D9923}"/>
              </a:ext>
            </a:extLst>
          </p:cNvPr>
          <p:cNvSpPr>
            <a:spLocks noGrp="1" noChangeArrowheads="1"/>
          </p:cNvSpPr>
          <p:nvPr>
            <p:ph type="body" idx="1"/>
          </p:nvPr>
        </p:nvSpPr>
        <p:spPr/>
        <p:txBody>
          <a:bodyPr/>
          <a:lstStyle/>
          <a:p>
            <a:pPr eaLnBrk="1" hangingPunct="1"/>
            <a:r>
              <a:rPr lang="en-US" altLang="fr-FR"/>
              <a:t>Single-layer *.</a:t>
            </a:r>
          </a:p>
          <a:p>
            <a:pPr eaLnBrk="1" hangingPunct="1"/>
            <a:r>
              <a:rPr lang="en-US" altLang="fr-FR"/>
              <a:t>The input is (1,0) and the output is (1,0) also.</a:t>
            </a:r>
          </a:p>
          <a:p>
            <a:pPr eaLnBrk="1" hangingPunct="1"/>
            <a:endParaRPr lang="en-US" altLang="fr-FR"/>
          </a:p>
        </p:txBody>
      </p:sp>
      <p:sp>
        <p:nvSpPr>
          <p:cNvPr id="7172" name="Oval 4">
            <a:extLst>
              <a:ext uri="{FF2B5EF4-FFF2-40B4-BE49-F238E27FC236}">
                <a16:creationId xmlns:a16="http://schemas.microsoft.com/office/drawing/2014/main" id="{6AB04F34-1444-41FC-9F27-52FC3310DD54}"/>
              </a:ext>
            </a:extLst>
          </p:cNvPr>
          <p:cNvSpPr>
            <a:spLocks noChangeArrowheads="1"/>
          </p:cNvSpPr>
          <p:nvPr/>
        </p:nvSpPr>
        <p:spPr bwMode="auto">
          <a:xfrm>
            <a:off x="3790951" y="335597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X1</a:t>
            </a:r>
          </a:p>
        </p:txBody>
      </p:sp>
      <p:sp>
        <p:nvSpPr>
          <p:cNvPr id="7173" name="Oval 5">
            <a:extLst>
              <a:ext uri="{FF2B5EF4-FFF2-40B4-BE49-F238E27FC236}">
                <a16:creationId xmlns:a16="http://schemas.microsoft.com/office/drawing/2014/main" id="{7CCEB8BE-AC10-431B-861A-B4934865855D}"/>
              </a:ext>
            </a:extLst>
          </p:cNvPr>
          <p:cNvSpPr>
            <a:spLocks noChangeArrowheads="1"/>
          </p:cNvSpPr>
          <p:nvPr/>
        </p:nvSpPr>
        <p:spPr bwMode="auto">
          <a:xfrm>
            <a:off x="3790951" y="4221163"/>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X2</a:t>
            </a:r>
          </a:p>
        </p:txBody>
      </p:sp>
      <p:sp>
        <p:nvSpPr>
          <p:cNvPr id="7174" name="Oval 6">
            <a:extLst>
              <a:ext uri="{FF2B5EF4-FFF2-40B4-BE49-F238E27FC236}">
                <a16:creationId xmlns:a16="http://schemas.microsoft.com/office/drawing/2014/main" id="{F08D384C-4024-488F-80DA-9565D9E4FF5C}"/>
              </a:ext>
            </a:extLst>
          </p:cNvPr>
          <p:cNvSpPr>
            <a:spLocks noChangeArrowheads="1"/>
          </p:cNvSpPr>
          <p:nvPr/>
        </p:nvSpPr>
        <p:spPr bwMode="auto">
          <a:xfrm>
            <a:off x="7031038" y="335597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p>
        </p:txBody>
      </p:sp>
      <p:sp>
        <p:nvSpPr>
          <p:cNvPr id="7175" name="Line 7">
            <a:extLst>
              <a:ext uri="{FF2B5EF4-FFF2-40B4-BE49-F238E27FC236}">
                <a16:creationId xmlns:a16="http://schemas.microsoft.com/office/drawing/2014/main" id="{5E1C899C-B397-4294-BB27-CD6324D1AFE8}"/>
              </a:ext>
            </a:extLst>
          </p:cNvPr>
          <p:cNvSpPr>
            <a:spLocks noChangeShapeType="1"/>
          </p:cNvSpPr>
          <p:nvPr/>
        </p:nvSpPr>
        <p:spPr bwMode="auto">
          <a:xfrm>
            <a:off x="4151314" y="3571875"/>
            <a:ext cx="2808287"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7176" name="Text Box 8">
            <a:extLst>
              <a:ext uri="{FF2B5EF4-FFF2-40B4-BE49-F238E27FC236}">
                <a16:creationId xmlns:a16="http://schemas.microsoft.com/office/drawing/2014/main" id="{2B2A006C-5392-4DE4-BD62-A260DF74D9CD}"/>
              </a:ext>
            </a:extLst>
          </p:cNvPr>
          <p:cNvSpPr txBox="1">
            <a:spLocks noChangeArrowheads="1"/>
          </p:cNvSpPr>
          <p:nvPr/>
        </p:nvSpPr>
        <p:spPr bwMode="auto">
          <a:xfrm>
            <a:off x="5159375" y="3140076"/>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2</a:t>
            </a:r>
          </a:p>
        </p:txBody>
      </p:sp>
      <p:sp>
        <p:nvSpPr>
          <p:cNvPr id="7177" name="Text Box 9">
            <a:extLst>
              <a:ext uri="{FF2B5EF4-FFF2-40B4-BE49-F238E27FC236}">
                <a16:creationId xmlns:a16="http://schemas.microsoft.com/office/drawing/2014/main" id="{C741CC2E-C2EB-405D-8282-DB84BC681735}"/>
              </a:ext>
            </a:extLst>
          </p:cNvPr>
          <p:cNvSpPr txBox="1">
            <a:spLocks noChangeArrowheads="1"/>
          </p:cNvSpPr>
          <p:nvPr/>
        </p:nvSpPr>
        <p:spPr bwMode="auto">
          <a:xfrm>
            <a:off x="5159375" y="4005263"/>
            <a:ext cx="935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2</a:t>
            </a:r>
          </a:p>
        </p:txBody>
      </p:sp>
      <p:sp>
        <p:nvSpPr>
          <p:cNvPr id="7178" name="Line 10">
            <a:extLst>
              <a:ext uri="{FF2B5EF4-FFF2-40B4-BE49-F238E27FC236}">
                <a16:creationId xmlns:a16="http://schemas.microsoft.com/office/drawing/2014/main" id="{8C8DF0DA-1E07-4249-86CE-4E59F2E65D99}"/>
              </a:ext>
            </a:extLst>
          </p:cNvPr>
          <p:cNvSpPr>
            <a:spLocks noChangeShapeType="1"/>
          </p:cNvSpPr>
          <p:nvPr/>
        </p:nvSpPr>
        <p:spPr bwMode="auto">
          <a:xfrm flipV="1">
            <a:off x="4224339" y="3644901"/>
            <a:ext cx="280828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7179" name="Text Box 11">
            <a:extLst>
              <a:ext uri="{FF2B5EF4-FFF2-40B4-BE49-F238E27FC236}">
                <a16:creationId xmlns:a16="http://schemas.microsoft.com/office/drawing/2014/main" id="{EEBA0682-D97B-43BB-A553-DBE76CA87D82}"/>
              </a:ext>
            </a:extLst>
          </p:cNvPr>
          <p:cNvSpPr txBox="1">
            <a:spLocks noChangeArrowheads="1"/>
          </p:cNvSpPr>
          <p:nvPr/>
        </p:nvSpPr>
        <p:spPr bwMode="auto">
          <a:xfrm>
            <a:off x="7896226" y="3213101"/>
            <a:ext cx="24479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b="1">
                <a:solidFill>
                  <a:srgbClr val="000000"/>
                </a:solidFill>
                <a:latin typeface="Arial" panose="020B0604020202020204" pitchFamily="34" charset="0"/>
                <a:cs typeface="Arial" panose="020B0604020202020204" pitchFamily="34" charset="0"/>
                <a:sym typeface="Symbol" panose="05050102010706020507" pitchFamily="18" charset="2"/>
              </a:rPr>
              <a:t>OR</a:t>
            </a:r>
          </a:p>
          <a:p>
            <a:pPr eaLnBrk="1" fontAlgn="base" hangingPunct="1">
              <a:spcBef>
                <a:spcPct val="50000"/>
              </a:spcBef>
              <a:spcAft>
                <a:spcPct val="0"/>
              </a:spcAft>
            </a:pPr>
            <a:r>
              <a:rPr lang="en-US" altLang="fr-FR" b="1" i="1">
                <a:solidFill>
                  <a:srgbClr val="000000"/>
                </a:solidFill>
                <a:latin typeface="Arial" panose="020B0604020202020204" pitchFamily="34" charset="0"/>
                <a:cs typeface="Arial" panose="020B0604020202020204" pitchFamily="34" charset="0"/>
                <a:sym typeface="Symbol" panose="05050102010706020507" pitchFamily="18" charset="2"/>
              </a:rPr>
              <a:t>t</a:t>
            </a:r>
            <a:r>
              <a:rPr lang="en-US" altLang="fr-FR" b="1">
                <a:solidFill>
                  <a:srgbClr val="000000"/>
                </a:solidFill>
                <a:latin typeface="Arial" panose="020B0604020202020204" pitchFamily="34" charset="0"/>
                <a:cs typeface="Arial" panose="020B0604020202020204" pitchFamily="34" charset="0"/>
              </a:rPr>
              <a:t> =2 </a:t>
            </a:r>
            <a:r>
              <a:rPr lang="en-US" altLang="fr-FR">
                <a:solidFill>
                  <a:srgbClr val="000000"/>
                </a:solidFill>
                <a:latin typeface="Arial" panose="020B0604020202020204" pitchFamily="34" charset="0"/>
                <a:cs typeface="Arial" panose="020B0604020202020204" pitchFamily="34" charset="0"/>
                <a:sym typeface="Symbol" panose="05050102010706020507" pitchFamily="18" charset="2"/>
              </a:rPr>
              <a:t>Threshold value </a:t>
            </a:r>
          </a:p>
        </p:txBody>
      </p:sp>
      <p:pic>
        <p:nvPicPr>
          <p:cNvPr id="7180" name="Picture 12">
            <a:extLst>
              <a:ext uri="{FF2B5EF4-FFF2-40B4-BE49-F238E27FC236}">
                <a16:creationId xmlns:a16="http://schemas.microsoft.com/office/drawing/2014/main" id="{947D1323-1A5E-4ADC-B6F5-CABDEB488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463" y="4437063"/>
            <a:ext cx="2259012"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74" grpId="0" animBg="1"/>
      <p:bldP spid="7176" grpId="0"/>
      <p:bldP spid="7177" grpId="0"/>
      <p:bldP spid="717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a:extLst>
              <a:ext uri="{FF2B5EF4-FFF2-40B4-BE49-F238E27FC236}">
                <a16:creationId xmlns:a16="http://schemas.microsoft.com/office/drawing/2014/main" id="{7D02AAF0-E053-43E0-96BC-019AC6C7A4F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13" name="Slide Number Placeholder 3">
            <a:extLst>
              <a:ext uri="{FF2B5EF4-FFF2-40B4-BE49-F238E27FC236}">
                <a16:creationId xmlns:a16="http://schemas.microsoft.com/office/drawing/2014/main" id="{10CC9B6D-BCCA-4CD6-BFF4-11586E8FBC0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41B560E0-D2BE-4137-9AA8-3FAC7FA869E3}"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13</a:t>
            </a:fld>
            <a:endParaRPr lang="en-US" altLang="fr-FR">
              <a:solidFill>
                <a:srgbClr val="000000"/>
              </a:solidFill>
              <a:latin typeface="Arial" panose="020B0604020202020204" pitchFamily="34" charset="0"/>
              <a:cs typeface="Arial" panose="020B0604020202020204" pitchFamily="34" charset="0"/>
            </a:endParaRPr>
          </a:p>
        </p:txBody>
      </p:sp>
      <p:sp>
        <p:nvSpPr>
          <p:cNvPr id="15364" name="Oval 4">
            <a:extLst>
              <a:ext uri="{FF2B5EF4-FFF2-40B4-BE49-F238E27FC236}">
                <a16:creationId xmlns:a16="http://schemas.microsoft.com/office/drawing/2014/main" id="{A55C15B5-8F14-4B50-9D43-E5960E34CC93}"/>
              </a:ext>
            </a:extLst>
          </p:cNvPr>
          <p:cNvSpPr>
            <a:spLocks noChangeArrowheads="1"/>
          </p:cNvSpPr>
          <p:nvPr/>
        </p:nvSpPr>
        <p:spPr bwMode="auto">
          <a:xfrm>
            <a:off x="3790951" y="335597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X1</a:t>
            </a:r>
          </a:p>
        </p:txBody>
      </p:sp>
      <p:sp>
        <p:nvSpPr>
          <p:cNvPr id="15365" name="Oval 5">
            <a:extLst>
              <a:ext uri="{FF2B5EF4-FFF2-40B4-BE49-F238E27FC236}">
                <a16:creationId xmlns:a16="http://schemas.microsoft.com/office/drawing/2014/main" id="{1D85FD8D-4393-4D46-93A4-BE4129757A61}"/>
              </a:ext>
            </a:extLst>
          </p:cNvPr>
          <p:cNvSpPr>
            <a:spLocks noChangeArrowheads="1"/>
          </p:cNvSpPr>
          <p:nvPr/>
        </p:nvSpPr>
        <p:spPr bwMode="auto">
          <a:xfrm>
            <a:off x="3790951" y="4221163"/>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X2</a:t>
            </a:r>
          </a:p>
        </p:txBody>
      </p:sp>
      <p:sp>
        <p:nvSpPr>
          <p:cNvPr id="15366" name="Oval 6">
            <a:extLst>
              <a:ext uri="{FF2B5EF4-FFF2-40B4-BE49-F238E27FC236}">
                <a16:creationId xmlns:a16="http://schemas.microsoft.com/office/drawing/2014/main" id="{A0B5FCEC-64DA-4AED-8A93-8A7C37B00D25}"/>
              </a:ext>
            </a:extLst>
          </p:cNvPr>
          <p:cNvSpPr>
            <a:spLocks noChangeArrowheads="1"/>
          </p:cNvSpPr>
          <p:nvPr/>
        </p:nvSpPr>
        <p:spPr bwMode="auto">
          <a:xfrm>
            <a:off x="7031038" y="335597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p>
        </p:txBody>
      </p:sp>
      <p:sp>
        <p:nvSpPr>
          <p:cNvPr id="15367" name="Line 7">
            <a:extLst>
              <a:ext uri="{FF2B5EF4-FFF2-40B4-BE49-F238E27FC236}">
                <a16:creationId xmlns:a16="http://schemas.microsoft.com/office/drawing/2014/main" id="{DDC38021-B4F5-4E81-9E74-783EA77CABE9}"/>
              </a:ext>
            </a:extLst>
          </p:cNvPr>
          <p:cNvSpPr>
            <a:spLocks noChangeShapeType="1"/>
          </p:cNvSpPr>
          <p:nvPr/>
        </p:nvSpPr>
        <p:spPr bwMode="auto">
          <a:xfrm>
            <a:off x="4151314" y="3571875"/>
            <a:ext cx="2808287"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5368" name="Text Box 8">
            <a:extLst>
              <a:ext uri="{FF2B5EF4-FFF2-40B4-BE49-F238E27FC236}">
                <a16:creationId xmlns:a16="http://schemas.microsoft.com/office/drawing/2014/main" id="{24F50FB1-F93B-487A-A074-144174862FAC}"/>
              </a:ext>
            </a:extLst>
          </p:cNvPr>
          <p:cNvSpPr txBox="1">
            <a:spLocks noChangeArrowheads="1"/>
          </p:cNvSpPr>
          <p:nvPr/>
        </p:nvSpPr>
        <p:spPr bwMode="auto">
          <a:xfrm>
            <a:off x="5159375" y="3140076"/>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15369" name="Text Box 9">
            <a:extLst>
              <a:ext uri="{FF2B5EF4-FFF2-40B4-BE49-F238E27FC236}">
                <a16:creationId xmlns:a16="http://schemas.microsoft.com/office/drawing/2014/main" id="{E3D19B3F-FD6F-42D5-81C4-14743295B1DA}"/>
              </a:ext>
            </a:extLst>
          </p:cNvPr>
          <p:cNvSpPr txBox="1">
            <a:spLocks noChangeArrowheads="1"/>
          </p:cNvSpPr>
          <p:nvPr/>
        </p:nvSpPr>
        <p:spPr bwMode="auto">
          <a:xfrm>
            <a:off x="5159375" y="4005263"/>
            <a:ext cx="935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15370" name="Line 10">
            <a:extLst>
              <a:ext uri="{FF2B5EF4-FFF2-40B4-BE49-F238E27FC236}">
                <a16:creationId xmlns:a16="http://schemas.microsoft.com/office/drawing/2014/main" id="{4BE07687-8B28-4682-A009-D50536B1B1BD}"/>
              </a:ext>
            </a:extLst>
          </p:cNvPr>
          <p:cNvSpPr>
            <a:spLocks noChangeShapeType="1"/>
          </p:cNvSpPr>
          <p:nvPr/>
        </p:nvSpPr>
        <p:spPr bwMode="auto">
          <a:xfrm flipV="1">
            <a:off x="4224339" y="3644901"/>
            <a:ext cx="280828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5371" name="Text Box 11">
            <a:extLst>
              <a:ext uri="{FF2B5EF4-FFF2-40B4-BE49-F238E27FC236}">
                <a16:creationId xmlns:a16="http://schemas.microsoft.com/office/drawing/2014/main" id="{85B1C6A8-999B-4F91-8AE4-D112FD863F37}"/>
              </a:ext>
            </a:extLst>
          </p:cNvPr>
          <p:cNvSpPr txBox="1">
            <a:spLocks noChangeArrowheads="1"/>
          </p:cNvSpPr>
          <p:nvPr/>
        </p:nvSpPr>
        <p:spPr bwMode="auto">
          <a:xfrm>
            <a:off x="7896225" y="3213101"/>
            <a:ext cx="1079500" cy="779463"/>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b="1">
                <a:solidFill>
                  <a:srgbClr val="000000"/>
                </a:solidFill>
                <a:effectLst>
                  <a:outerShdw blurRad="38100" dist="38100" dir="2700000" algn="tl">
                    <a:srgbClr val="C0C0C0"/>
                  </a:outerShdw>
                </a:effectLst>
                <a:latin typeface="Arial" pitchFamily="34" charset="0"/>
                <a:cs typeface="Arial" pitchFamily="34" charset="0"/>
                <a:sym typeface="Symbol" pitchFamily="18" charset="2"/>
              </a:rPr>
              <a:t>AND</a:t>
            </a:r>
          </a:p>
          <a:p>
            <a:pPr fontAlgn="base">
              <a:spcBef>
                <a:spcPct val="50000"/>
              </a:spcBef>
              <a:spcAft>
                <a:spcPct val="0"/>
              </a:spcAft>
              <a:defRPr/>
            </a:pPr>
            <a:r>
              <a:rPr lang="en-US" b="1" i="1">
                <a:solidFill>
                  <a:srgbClr val="000000"/>
                </a:solidFill>
                <a:effectLst>
                  <a:outerShdw blurRad="38100" dist="38100" dir="2700000" algn="tl">
                    <a:srgbClr val="C0C0C0"/>
                  </a:outerShdw>
                </a:effectLst>
                <a:latin typeface="Arial" pitchFamily="34" charset="0"/>
                <a:cs typeface="Arial" pitchFamily="34" charset="0"/>
                <a:sym typeface="Symbol" pitchFamily="18" charset="2"/>
              </a:rPr>
              <a:t>t </a:t>
            </a:r>
            <a:r>
              <a:rPr lang="en-US" b="1">
                <a:solidFill>
                  <a:srgbClr val="000000"/>
                </a:solidFill>
                <a:effectLst>
                  <a:outerShdw blurRad="38100" dist="38100" dir="2700000" algn="tl">
                    <a:srgbClr val="C0C0C0"/>
                  </a:outerShdw>
                </a:effectLst>
                <a:latin typeface="Arial" pitchFamily="34" charset="0"/>
                <a:cs typeface="Arial" pitchFamily="34" charset="0"/>
              </a:rPr>
              <a:t> =2</a:t>
            </a:r>
          </a:p>
        </p:txBody>
      </p:sp>
      <p:pic>
        <p:nvPicPr>
          <p:cNvPr id="15372" name="Picture 12">
            <a:extLst>
              <a:ext uri="{FF2B5EF4-FFF2-40B4-BE49-F238E27FC236}">
                <a16:creationId xmlns:a16="http://schemas.microsoft.com/office/drawing/2014/main" id="{678689DC-E08E-4157-82CB-4F582409D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38" y="4076701"/>
            <a:ext cx="233045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4" name="Rectangle 1639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6ED5EA2E-7A91-1177-A430-C6D2C95CBBE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eaLnBrk="1" hangingPunct="1">
              <a:lnSpc>
                <a:spcPct val="90000"/>
              </a:lnSpc>
            </a:pPr>
            <a:r>
              <a:rPr lang="en-US" altLang="fr-FR" sz="3600" b="1" kern="1200">
                <a:solidFill>
                  <a:schemeClr val="tx1"/>
                </a:solidFill>
                <a:latin typeface="+mj-lt"/>
                <a:ea typeface="+mj-ea"/>
                <a:cs typeface="+mj-cs"/>
                <a:sym typeface="Symbol" panose="05050102010706020507" pitchFamily="18" charset="2"/>
              </a:rPr>
              <a:t>XOR</a:t>
            </a:r>
            <a:endParaRPr lang="en-US" sz="3600" kern="1200">
              <a:solidFill>
                <a:schemeClr val="tx1"/>
              </a:solidFill>
              <a:latin typeface="+mj-lt"/>
              <a:ea typeface="+mj-ea"/>
              <a:cs typeface="+mj-cs"/>
            </a:endParaRPr>
          </a:p>
        </p:txBody>
      </p:sp>
      <p:sp>
        <p:nvSpPr>
          <p:cNvPr id="16389" name="Text Box 3">
            <a:extLst>
              <a:ext uri="{FF2B5EF4-FFF2-40B4-BE49-F238E27FC236}">
                <a16:creationId xmlns:a16="http://schemas.microsoft.com/office/drawing/2014/main" id="{7100BA53-8D0B-49BD-9E0E-0F6DB0E75519}"/>
              </a:ext>
            </a:extLst>
          </p:cNvPr>
          <p:cNvSpPr txBox="1">
            <a:spLocks noChangeArrowheads="1"/>
          </p:cNvSpPr>
          <p:nvPr/>
        </p:nvSpPr>
        <p:spPr bwMode="auto">
          <a:xfrm>
            <a:off x="643468" y="1782981"/>
            <a:ext cx="5289971" cy="90941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indent="-228600" eaLnBrk="1" fontAlgn="base" hangingPunct="1">
              <a:lnSpc>
                <a:spcPct val="90000"/>
              </a:lnSpc>
              <a:spcBef>
                <a:spcPct val="50000"/>
              </a:spcBef>
              <a:spcAft>
                <a:spcPct val="0"/>
              </a:spcAft>
              <a:buFont typeface="Arial" panose="020B0604020202020204" pitchFamily="34" charset="0"/>
              <a:buChar char="•"/>
            </a:pPr>
            <a:r>
              <a:rPr lang="en-US" altLang="fr-FR" sz="2000" dirty="0">
                <a:latin typeface="+mn-lt"/>
                <a:cs typeface="+mn-cs"/>
              </a:rPr>
              <a:t>Table 11.2 The truth table for exclusive-or.</a:t>
            </a:r>
          </a:p>
        </p:txBody>
      </p:sp>
      <p:grpSp>
        <p:nvGrpSpPr>
          <p:cNvPr id="16396" name="Group 1639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398" name="Isosceles Triangle 1639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0" name="Rectangle 1639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390" name="Picture 4" descr="Une image contenant table&#10;&#10;Description générée automatiquement">
            <a:extLst>
              <a:ext uri="{FF2B5EF4-FFF2-40B4-BE49-F238E27FC236}">
                <a16:creationId xmlns:a16="http://schemas.microsoft.com/office/drawing/2014/main" id="{EDBAB761-FC2B-421E-BCA4-341FFAF2C2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75857" y="2321372"/>
            <a:ext cx="9772675" cy="38222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4" name="Group 1640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402" name="Rectangle 1640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6" name="Isosceles Triangle 1640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386" name="Footer Placeholder 2">
            <a:extLst>
              <a:ext uri="{FF2B5EF4-FFF2-40B4-BE49-F238E27FC236}">
                <a16:creationId xmlns:a16="http://schemas.microsoft.com/office/drawing/2014/main" id="{3FE9E7FD-8AB0-4838-9FC0-C240C1656A96}"/>
              </a:ext>
            </a:extLst>
          </p:cNvPr>
          <p:cNvSpPr>
            <a:spLocks noGrp="1"/>
          </p:cNvSpPr>
          <p:nvPr>
            <p:ph type="ftr" sz="quarter" idx="11"/>
          </p:nvPr>
        </p:nvSpPr>
        <p:spPr>
          <a:xfrm>
            <a:off x="4038600" y="6356350"/>
            <a:ext cx="4114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ts val="600"/>
              </a:spcAft>
            </a:pPr>
            <a:r>
              <a:rPr lang="en-US" altLang="fr-FR" sz="1200" kern="1200">
                <a:solidFill>
                  <a:schemeClr val="tx1">
                    <a:tint val="75000"/>
                  </a:schemeClr>
                </a:solidFill>
                <a:latin typeface="+mn-lt"/>
                <a:ea typeface="+mn-ea"/>
                <a:cs typeface="+mn-cs"/>
              </a:rPr>
              <a:t>Bassam Kurdy Ph.D</a:t>
            </a:r>
          </a:p>
        </p:txBody>
      </p:sp>
      <p:sp>
        <p:nvSpPr>
          <p:cNvPr id="7" name="Slide Number Placeholder 3">
            <a:extLst>
              <a:ext uri="{FF2B5EF4-FFF2-40B4-BE49-F238E27FC236}">
                <a16:creationId xmlns:a16="http://schemas.microsoft.com/office/drawing/2014/main" id="{CE870F53-E778-4574-87D5-BCD9F37893D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r" eaLnBrk="1" fontAlgn="base" hangingPunct="1">
              <a:spcBef>
                <a:spcPct val="0"/>
              </a:spcBef>
              <a:spcAft>
                <a:spcPts val="600"/>
              </a:spcAft>
            </a:pPr>
            <a:fld id="{0FB7D53C-D428-47BF-B59F-23C351E95154}" type="slidenum">
              <a:rPr lang="en-US" altLang="fr-FR" sz="1200">
                <a:solidFill>
                  <a:schemeClr val="tx1">
                    <a:tint val="75000"/>
                  </a:schemeClr>
                </a:solidFill>
                <a:latin typeface="+mn-lt"/>
                <a:cs typeface="+mn-cs"/>
              </a:rPr>
              <a:pPr algn="r" eaLnBrk="1" fontAlgn="base" hangingPunct="1">
                <a:spcBef>
                  <a:spcPct val="0"/>
                </a:spcBef>
                <a:spcAft>
                  <a:spcPts val="600"/>
                </a:spcAft>
              </a:pPr>
              <a:t>14</a:t>
            </a:fld>
            <a:endParaRPr lang="en-US" altLang="fr-FR" sz="1200">
              <a:solidFill>
                <a:schemeClr val="tx1">
                  <a:tint val="75000"/>
                </a:schemeClr>
              </a:solidFill>
              <a:latin typeface="+mn-lt"/>
              <a:cs typeface="+mn-cs"/>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a:extLst>
              <a:ext uri="{FF2B5EF4-FFF2-40B4-BE49-F238E27FC236}">
                <a16:creationId xmlns:a16="http://schemas.microsoft.com/office/drawing/2014/main" id="{06227612-34AA-4929-A1C8-3294893DCFE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12" name="Slide Number Placeholder 3">
            <a:extLst>
              <a:ext uri="{FF2B5EF4-FFF2-40B4-BE49-F238E27FC236}">
                <a16:creationId xmlns:a16="http://schemas.microsoft.com/office/drawing/2014/main" id="{5631BBD4-819B-47AF-8831-751BE434DC1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668F1E8A-0DB3-4E53-A80B-1B0F66682526}"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15</a:t>
            </a:fld>
            <a:endParaRPr lang="en-US" altLang="fr-FR">
              <a:solidFill>
                <a:srgbClr val="000000"/>
              </a:solidFill>
              <a:latin typeface="Arial" panose="020B0604020202020204" pitchFamily="34" charset="0"/>
              <a:cs typeface="Arial" panose="020B0604020202020204" pitchFamily="34" charset="0"/>
            </a:endParaRPr>
          </a:p>
        </p:txBody>
      </p:sp>
      <p:sp>
        <p:nvSpPr>
          <p:cNvPr id="17412" name="Oval 4">
            <a:extLst>
              <a:ext uri="{FF2B5EF4-FFF2-40B4-BE49-F238E27FC236}">
                <a16:creationId xmlns:a16="http://schemas.microsoft.com/office/drawing/2014/main" id="{0C564255-7C72-40F8-BC3D-80A0BEF0EBD8}"/>
              </a:ext>
            </a:extLst>
          </p:cNvPr>
          <p:cNvSpPr>
            <a:spLocks noChangeArrowheads="1"/>
          </p:cNvSpPr>
          <p:nvPr/>
        </p:nvSpPr>
        <p:spPr bwMode="auto">
          <a:xfrm>
            <a:off x="3790951" y="335597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X1</a:t>
            </a:r>
          </a:p>
        </p:txBody>
      </p:sp>
      <p:sp>
        <p:nvSpPr>
          <p:cNvPr id="17413" name="Oval 5">
            <a:extLst>
              <a:ext uri="{FF2B5EF4-FFF2-40B4-BE49-F238E27FC236}">
                <a16:creationId xmlns:a16="http://schemas.microsoft.com/office/drawing/2014/main" id="{3D553809-342C-4B49-B73F-A735EABBAB4C}"/>
              </a:ext>
            </a:extLst>
          </p:cNvPr>
          <p:cNvSpPr>
            <a:spLocks noChangeArrowheads="1"/>
          </p:cNvSpPr>
          <p:nvPr/>
        </p:nvSpPr>
        <p:spPr bwMode="auto">
          <a:xfrm>
            <a:off x="3790951" y="4221163"/>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X2</a:t>
            </a:r>
          </a:p>
        </p:txBody>
      </p:sp>
      <p:sp>
        <p:nvSpPr>
          <p:cNvPr id="17414" name="Oval 6">
            <a:extLst>
              <a:ext uri="{FF2B5EF4-FFF2-40B4-BE49-F238E27FC236}">
                <a16:creationId xmlns:a16="http://schemas.microsoft.com/office/drawing/2014/main" id="{D08FFD1F-3E81-4381-9100-5059A15E3B51}"/>
              </a:ext>
            </a:extLst>
          </p:cNvPr>
          <p:cNvSpPr>
            <a:spLocks noChangeArrowheads="1"/>
          </p:cNvSpPr>
          <p:nvPr/>
        </p:nvSpPr>
        <p:spPr bwMode="auto">
          <a:xfrm>
            <a:off x="7031038" y="335597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p>
        </p:txBody>
      </p:sp>
      <p:sp>
        <p:nvSpPr>
          <p:cNvPr id="17415" name="Line 7">
            <a:extLst>
              <a:ext uri="{FF2B5EF4-FFF2-40B4-BE49-F238E27FC236}">
                <a16:creationId xmlns:a16="http://schemas.microsoft.com/office/drawing/2014/main" id="{20F5F7C1-AFA6-4EAA-85A2-924631E1CF40}"/>
              </a:ext>
            </a:extLst>
          </p:cNvPr>
          <p:cNvSpPr>
            <a:spLocks noChangeShapeType="1"/>
          </p:cNvSpPr>
          <p:nvPr/>
        </p:nvSpPr>
        <p:spPr bwMode="auto">
          <a:xfrm>
            <a:off x="4151314" y="3571875"/>
            <a:ext cx="2808287"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7416" name="Text Box 8">
            <a:extLst>
              <a:ext uri="{FF2B5EF4-FFF2-40B4-BE49-F238E27FC236}">
                <a16:creationId xmlns:a16="http://schemas.microsoft.com/office/drawing/2014/main" id="{B19167CA-DF21-4365-A95B-015BD876BDE4}"/>
              </a:ext>
            </a:extLst>
          </p:cNvPr>
          <p:cNvSpPr txBox="1">
            <a:spLocks noChangeArrowheads="1"/>
          </p:cNvSpPr>
          <p:nvPr/>
        </p:nvSpPr>
        <p:spPr bwMode="auto">
          <a:xfrm>
            <a:off x="5159375" y="3140076"/>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2</a:t>
            </a:r>
          </a:p>
        </p:txBody>
      </p:sp>
      <p:sp>
        <p:nvSpPr>
          <p:cNvPr id="17417" name="Text Box 9">
            <a:extLst>
              <a:ext uri="{FF2B5EF4-FFF2-40B4-BE49-F238E27FC236}">
                <a16:creationId xmlns:a16="http://schemas.microsoft.com/office/drawing/2014/main" id="{0368A9CC-EF9D-4F56-9604-E2723AC7CD5B}"/>
              </a:ext>
            </a:extLst>
          </p:cNvPr>
          <p:cNvSpPr txBox="1">
            <a:spLocks noChangeArrowheads="1"/>
          </p:cNvSpPr>
          <p:nvPr/>
        </p:nvSpPr>
        <p:spPr bwMode="auto">
          <a:xfrm>
            <a:off x="5159375" y="4005263"/>
            <a:ext cx="935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17418" name="Line 10">
            <a:extLst>
              <a:ext uri="{FF2B5EF4-FFF2-40B4-BE49-F238E27FC236}">
                <a16:creationId xmlns:a16="http://schemas.microsoft.com/office/drawing/2014/main" id="{1E15A93D-CB9E-4259-B17C-19E87BD0B327}"/>
              </a:ext>
            </a:extLst>
          </p:cNvPr>
          <p:cNvSpPr>
            <a:spLocks noChangeShapeType="1"/>
          </p:cNvSpPr>
          <p:nvPr/>
        </p:nvSpPr>
        <p:spPr bwMode="auto">
          <a:xfrm flipV="1">
            <a:off x="4224339" y="3644901"/>
            <a:ext cx="280828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7419" name="Text Box 11">
            <a:extLst>
              <a:ext uri="{FF2B5EF4-FFF2-40B4-BE49-F238E27FC236}">
                <a16:creationId xmlns:a16="http://schemas.microsoft.com/office/drawing/2014/main" id="{5688EBA9-F951-4894-8718-D3B46DEE88BA}"/>
              </a:ext>
            </a:extLst>
          </p:cNvPr>
          <p:cNvSpPr txBox="1">
            <a:spLocks noChangeArrowheads="1"/>
          </p:cNvSpPr>
          <p:nvPr/>
        </p:nvSpPr>
        <p:spPr bwMode="auto">
          <a:xfrm>
            <a:off x="7896225" y="3213101"/>
            <a:ext cx="1728788"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b="1">
                <a:solidFill>
                  <a:srgbClr val="000000"/>
                </a:solidFill>
                <a:latin typeface="Arial" panose="020B0604020202020204" pitchFamily="34" charset="0"/>
                <a:cs typeface="Arial" panose="020B0604020202020204" pitchFamily="34" charset="0"/>
                <a:sym typeface="Symbol" panose="05050102010706020507" pitchFamily="18" charset="2"/>
              </a:rPr>
              <a:t>AND NOT</a:t>
            </a:r>
          </a:p>
          <a:p>
            <a:pPr eaLnBrk="1" fontAlgn="base" hangingPunct="1">
              <a:spcBef>
                <a:spcPct val="50000"/>
              </a:spcBef>
              <a:spcAft>
                <a:spcPct val="0"/>
              </a:spcAft>
            </a:pPr>
            <a:r>
              <a:rPr lang="en-US" altLang="fr-FR" b="1" i="1">
                <a:solidFill>
                  <a:srgbClr val="000000"/>
                </a:solidFill>
                <a:latin typeface="Arial" panose="020B0604020202020204" pitchFamily="34" charset="0"/>
                <a:cs typeface="Arial" panose="020B0604020202020204" pitchFamily="34" charset="0"/>
                <a:sym typeface="Symbol" panose="05050102010706020507" pitchFamily="18" charset="2"/>
              </a:rPr>
              <a:t>t</a:t>
            </a:r>
            <a:r>
              <a:rPr lang="en-US" altLang="fr-FR" b="1">
                <a:solidFill>
                  <a:srgbClr val="000000"/>
                </a:solidFill>
                <a:latin typeface="Arial" panose="020B0604020202020204" pitchFamily="34" charset="0"/>
                <a:cs typeface="Arial" panose="020B0604020202020204" pitchFamily="34" charset="0"/>
              </a:rPr>
              <a:t> =2</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976CC9A9-951F-4A78-94E7-99F84614848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23" name="Slide Number Placeholder 3">
            <a:extLst>
              <a:ext uri="{FF2B5EF4-FFF2-40B4-BE49-F238E27FC236}">
                <a16:creationId xmlns:a16="http://schemas.microsoft.com/office/drawing/2014/main" id="{C2A49BE0-531B-416D-948B-F53BECDB636F}"/>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2AAC1888-7ACB-421B-A1B4-52DEDD1E54FE}"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16</a:t>
            </a:fld>
            <a:endParaRPr lang="en-US" altLang="fr-FR">
              <a:solidFill>
                <a:srgbClr val="000000"/>
              </a:solidFill>
              <a:latin typeface="Arial" panose="020B0604020202020204" pitchFamily="34" charset="0"/>
              <a:cs typeface="Arial" panose="020B0604020202020204" pitchFamily="34" charset="0"/>
            </a:endParaRPr>
          </a:p>
        </p:txBody>
      </p:sp>
      <p:sp>
        <p:nvSpPr>
          <p:cNvPr id="18436" name="Oval 4">
            <a:extLst>
              <a:ext uri="{FF2B5EF4-FFF2-40B4-BE49-F238E27FC236}">
                <a16:creationId xmlns:a16="http://schemas.microsoft.com/office/drawing/2014/main" id="{532F97CF-2189-4880-A939-7557FF3B895F}"/>
              </a:ext>
            </a:extLst>
          </p:cNvPr>
          <p:cNvSpPr>
            <a:spLocks noChangeArrowheads="1"/>
          </p:cNvSpPr>
          <p:nvPr/>
        </p:nvSpPr>
        <p:spPr bwMode="auto">
          <a:xfrm>
            <a:off x="3287713" y="2565401"/>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X1</a:t>
            </a:r>
          </a:p>
        </p:txBody>
      </p:sp>
      <p:sp>
        <p:nvSpPr>
          <p:cNvPr id="18437" name="Oval 5">
            <a:extLst>
              <a:ext uri="{FF2B5EF4-FFF2-40B4-BE49-F238E27FC236}">
                <a16:creationId xmlns:a16="http://schemas.microsoft.com/office/drawing/2014/main" id="{23B5D28F-7620-49AB-A947-493489D826E3}"/>
              </a:ext>
            </a:extLst>
          </p:cNvPr>
          <p:cNvSpPr>
            <a:spLocks noChangeArrowheads="1"/>
          </p:cNvSpPr>
          <p:nvPr/>
        </p:nvSpPr>
        <p:spPr bwMode="auto">
          <a:xfrm>
            <a:off x="3287713" y="3430588"/>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X2</a:t>
            </a:r>
          </a:p>
        </p:txBody>
      </p:sp>
      <p:sp>
        <p:nvSpPr>
          <p:cNvPr id="18438" name="Oval 6">
            <a:extLst>
              <a:ext uri="{FF2B5EF4-FFF2-40B4-BE49-F238E27FC236}">
                <a16:creationId xmlns:a16="http://schemas.microsoft.com/office/drawing/2014/main" id="{9F4B052D-2CC5-4E47-8BD9-A73B657DA53B}"/>
              </a:ext>
            </a:extLst>
          </p:cNvPr>
          <p:cNvSpPr>
            <a:spLocks noChangeArrowheads="1"/>
          </p:cNvSpPr>
          <p:nvPr/>
        </p:nvSpPr>
        <p:spPr bwMode="auto">
          <a:xfrm>
            <a:off x="5303838" y="2565401"/>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Z</a:t>
            </a:r>
            <a:r>
              <a:rPr lang="en-US" altLang="fr-FR" baseline="-25000">
                <a:solidFill>
                  <a:srgbClr val="000000"/>
                </a:solidFill>
                <a:latin typeface="Arial" panose="020B0604020202020204" pitchFamily="34" charset="0"/>
                <a:cs typeface="Arial" panose="020B0604020202020204" pitchFamily="34" charset="0"/>
              </a:rPr>
              <a:t>1</a:t>
            </a:r>
          </a:p>
        </p:txBody>
      </p:sp>
      <p:sp>
        <p:nvSpPr>
          <p:cNvPr id="18439" name="Text Box 8">
            <a:extLst>
              <a:ext uri="{FF2B5EF4-FFF2-40B4-BE49-F238E27FC236}">
                <a16:creationId xmlns:a16="http://schemas.microsoft.com/office/drawing/2014/main" id="{19B0F587-40BE-4BDE-B191-0D543244BF99}"/>
              </a:ext>
            </a:extLst>
          </p:cNvPr>
          <p:cNvSpPr txBox="1">
            <a:spLocks noChangeArrowheads="1"/>
          </p:cNvSpPr>
          <p:nvPr/>
        </p:nvSpPr>
        <p:spPr bwMode="auto">
          <a:xfrm>
            <a:off x="4008439" y="2420938"/>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2</a:t>
            </a:r>
          </a:p>
        </p:txBody>
      </p:sp>
      <p:sp>
        <p:nvSpPr>
          <p:cNvPr id="18440" name="Text Box 9">
            <a:extLst>
              <a:ext uri="{FF2B5EF4-FFF2-40B4-BE49-F238E27FC236}">
                <a16:creationId xmlns:a16="http://schemas.microsoft.com/office/drawing/2014/main" id="{177ED631-D398-46AB-8415-8705852C80C1}"/>
              </a:ext>
            </a:extLst>
          </p:cNvPr>
          <p:cNvSpPr txBox="1">
            <a:spLocks noChangeArrowheads="1"/>
          </p:cNvSpPr>
          <p:nvPr/>
        </p:nvSpPr>
        <p:spPr bwMode="auto">
          <a:xfrm>
            <a:off x="4151314" y="3716338"/>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2</a:t>
            </a:r>
          </a:p>
        </p:txBody>
      </p:sp>
      <p:sp>
        <p:nvSpPr>
          <p:cNvPr id="18441" name="Text Box 11">
            <a:extLst>
              <a:ext uri="{FF2B5EF4-FFF2-40B4-BE49-F238E27FC236}">
                <a16:creationId xmlns:a16="http://schemas.microsoft.com/office/drawing/2014/main" id="{713DC788-1336-45F0-A655-59557C6373EB}"/>
              </a:ext>
            </a:extLst>
          </p:cNvPr>
          <p:cNvSpPr txBox="1">
            <a:spLocks noChangeArrowheads="1"/>
          </p:cNvSpPr>
          <p:nvPr/>
        </p:nvSpPr>
        <p:spPr bwMode="auto">
          <a:xfrm>
            <a:off x="8616950" y="1916113"/>
            <a:ext cx="10795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b="1" dirty="0">
                <a:solidFill>
                  <a:srgbClr val="000000"/>
                </a:solidFill>
                <a:latin typeface="Arial" panose="020B0604020202020204" pitchFamily="34" charset="0"/>
                <a:cs typeface="Arial" panose="020B0604020202020204" pitchFamily="34" charset="0"/>
                <a:sym typeface="Symbol" panose="05050102010706020507" pitchFamily="18" charset="2"/>
              </a:rPr>
              <a:t>XOR</a:t>
            </a:r>
          </a:p>
          <a:p>
            <a:pPr eaLnBrk="1" fontAlgn="base" hangingPunct="1">
              <a:spcBef>
                <a:spcPct val="50000"/>
              </a:spcBef>
              <a:spcAft>
                <a:spcPct val="0"/>
              </a:spcAft>
            </a:pPr>
            <a:r>
              <a:rPr lang="en-US" altLang="fr-FR" b="1" i="1" dirty="0">
                <a:solidFill>
                  <a:srgbClr val="000000"/>
                </a:solidFill>
                <a:latin typeface="Arial" panose="020B0604020202020204" pitchFamily="34" charset="0"/>
                <a:cs typeface="Arial" panose="020B0604020202020204" pitchFamily="34" charset="0"/>
                <a:sym typeface="Symbol" panose="05050102010706020507" pitchFamily="18" charset="2"/>
              </a:rPr>
              <a:t>t</a:t>
            </a:r>
            <a:r>
              <a:rPr lang="en-US" altLang="fr-FR" b="1" dirty="0">
                <a:solidFill>
                  <a:srgbClr val="000000"/>
                </a:solidFill>
                <a:latin typeface="Arial" panose="020B0604020202020204" pitchFamily="34" charset="0"/>
                <a:cs typeface="Arial" panose="020B0604020202020204" pitchFamily="34" charset="0"/>
              </a:rPr>
              <a:t> =2</a:t>
            </a:r>
          </a:p>
        </p:txBody>
      </p:sp>
      <p:sp>
        <p:nvSpPr>
          <p:cNvPr id="18442" name="Oval 12">
            <a:extLst>
              <a:ext uri="{FF2B5EF4-FFF2-40B4-BE49-F238E27FC236}">
                <a16:creationId xmlns:a16="http://schemas.microsoft.com/office/drawing/2014/main" id="{5F1BA50E-3A8C-494D-ADBE-CD282E145616}"/>
              </a:ext>
            </a:extLst>
          </p:cNvPr>
          <p:cNvSpPr>
            <a:spLocks noChangeArrowheads="1"/>
          </p:cNvSpPr>
          <p:nvPr/>
        </p:nvSpPr>
        <p:spPr bwMode="auto">
          <a:xfrm>
            <a:off x="6816726" y="3068638"/>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p>
        </p:txBody>
      </p:sp>
      <p:sp>
        <p:nvSpPr>
          <p:cNvPr id="18443" name="Oval 13">
            <a:extLst>
              <a:ext uri="{FF2B5EF4-FFF2-40B4-BE49-F238E27FC236}">
                <a16:creationId xmlns:a16="http://schemas.microsoft.com/office/drawing/2014/main" id="{CDED78CB-607C-4804-B2D6-7D569F2CC4D3}"/>
              </a:ext>
            </a:extLst>
          </p:cNvPr>
          <p:cNvSpPr>
            <a:spLocks noChangeArrowheads="1"/>
          </p:cNvSpPr>
          <p:nvPr/>
        </p:nvSpPr>
        <p:spPr bwMode="auto">
          <a:xfrm>
            <a:off x="5232401" y="3500438"/>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Z</a:t>
            </a:r>
            <a:r>
              <a:rPr lang="en-US" altLang="fr-FR" baseline="-25000">
                <a:solidFill>
                  <a:srgbClr val="000000"/>
                </a:solidFill>
                <a:latin typeface="Arial" panose="020B0604020202020204" pitchFamily="34" charset="0"/>
                <a:cs typeface="Arial" panose="020B0604020202020204" pitchFamily="34" charset="0"/>
              </a:rPr>
              <a:t>2</a:t>
            </a:r>
          </a:p>
        </p:txBody>
      </p:sp>
      <p:sp>
        <p:nvSpPr>
          <p:cNvPr id="18444" name="Line 14">
            <a:extLst>
              <a:ext uri="{FF2B5EF4-FFF2-40B4-BE49-F238E27FC236}">
                <a16:creationId xmlns:a16="http://schemas.microsoft.com/office/drawing/2014/main" id="{3A2455A7-FF8F-47DF-945A-FE6EA75DE9B3}"/>
              </a:ext>
            </a:extLst>
          </p:cNvPr>
          <p:cNvSpPr>
            <a:spLocks noChangeShapeType="1"/>
          </p:cNvSpPr>
          <p:nvPr/>
        </p:nvSpPr>
        <p:spPr bwMode="auto">
          <a:xfrm flipV="1">
            <a:off x="3648076" y="2781300"/>
            <a:ext cx="1584325" cy="31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8445" name="Line 15">
            <a:extLst>
              <a:ext uri="{FF2B5EF4-FFF2-40B4-BE49-F238E27FC236}">
                <a16:creationId xmlns:a16="http://schemas.microsoft.com/office/drawing/2014/main" id="{6FCB53A9-8F44-4D8E-8DE6-7E70791C47A9}"/>
              </a:ext>
            </a:extLst>
          </p:cNvPr>
          <p:cNvSpPr>
            <a:spLocks noChangeShapeType="1"/>
          </p:cNvSpPr>
          <p:nvPr/>
        </p:nvSpPr>
        <p:spPr bwMode="auto">
          <a:xfrm>
            <a:off x="3575051" y="2852739"/>
            <a:ext cx="15843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8446" name="Line 16">
            <a:extLst>
              <a:ext uri="{FF2B5EF4-FFF2-40B4-BE49-F238E27FC236}">
                <a16:creationId xmlns:a16="http://schemas.microsoft.com/office/drawing/2014/main" id="{73AE2357-2AF5-4C7A-AAD2-14A84854AA80}"/>
              </a:ext>
            </a:extLst>
          </p:cNvPr>
          <p:cNvSpPr>
            <a:spLocks noChangeShapeType="1"/>
          </p:cNvSpPr>
          <p:nvPr/>
        </p:nvSpPr>
        <p:spPr bwMode="auto">
          <a:xfrm flipV="1">
            <a:off x="3575050" y="2852738"/>
            <a:ext cx="1728788"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8447" name="Line 17">
            <a:extLst>
              <a:ext uri="{FF2B5EF4-FFF2-40B4-BE49-F238E27FC236}">
                <a16:creationId xmlns:a16="http://schemas.microsoft.com/office/drawing/2014/main" id="{BD0CFF89-F5C5-46FC-AEB9-413E0FCBC152}"/>
              </a:ext>
            </a:extLst>
          </p:cNvPr>
          <p:cNvSpPr>
            <a:spLocks noChangeShapeType="1"/>
          </p:cNvSpPr>
          <p:nvPr/>
        </p:nvSpPr>
        <p:spPr bwMode="auto">
          <a:xfrm>
            <a:off x="3648076" y="3644900"/>
            <a:ext cx="1439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8448" name="Text Box 18">
            <a:extLst>
              <a:ext uri="{FF2B5EF4-FFF2-40B4-BE49-F238E27FC236}">
                <a16:creationId xmlns:a16="http://schemas.microsoft.com/office/drawing/2014/main" id="{FACCC056-242C-4121-8B23-C745457B313E}"/>
              </a:ext>
            </a:extLst>
          </p:cNvPr>
          <p:cNvSpPr txBox="1">
            <a:spLocks noChangeArrowheads="1"/>
          </p:cNvSpPr>
          <p:nvPr/>
        </p:nvSpPr>
        <p:spPr bwMode="auto">
          <a:xfrm>
            <a:off x="3719513" y="3141663"/>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18449" name="Text Box 19">
            <a:extLst>
              <a:ext uri="{FF2B5EF4-FFF2-40B4-BE49-F238E27FC236}">
                <a16:creationId xmlns:a16="http://schemas.microsoft.com/office/drawing/2014/main" id="{3BD0F169-9116-4783-8BD6-3E4BDEB998E4}"/>
              </a:ext>
            </a:extLst>
          </p:cNvPr>
          <p:cNvSpPr txBox="1">
            <a:spLocks noChangeArrowheads="1"/>
          </p:cNvSpPr>
          <p:nvPr/>
        </p:nvSpPr>
        <p:spPr bwMode="auto">
          <a:xfrm>
            <a:off x="3648076" y="285273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18450" name="Line 20">
            <a:extLst>
              <a:ext uri="{FF2B5EF4-FFF2-40B4-BE49-F238E27FC236}">
                <a16:creationId xmlns:a16="http://schemas.microsoft.com/office/drawing/2014/main" id="{100B4DDC-BDA0-4B0B-B744-3FE5831E3DC6}"/>
              </a:ext>
            </a:extLst>
          </p:cNvPr>
          <p:cNvSpPr>
            <a:spLocks noChangeShapeType="1"/>
          </p:cNvSpPr>
          <p:nvPr/>
        </p:nvSpPr>
        <p:spPr bwMode="auto">
          <a:xfrm>
            <a:off x="5664200" y="2781301"/>
            <a:ext cx="10795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8451" name="Line 21">
            <a:extLst>
              <a:ext uri="{FF2B5EF4-FFF2-40B4-BE49-F238E27FC236}">
                <a16:creationId xmlns:a16="http://schemas.microsoft.com/office/drawing/2014/main" id="{5B2F7CEE-CDC8-45E5-9047-2156520174CB}"/>
              </a:ext>
            </a:extLst>
          </p:cNvPr>
          <p:cNvSpPr>
            <a:spLocks noChangeShapeType="1"/>
          </p:cNvSpPr>
          <p:nvPr/>
        </p:nvSpPr>
        <p:spPr bwMode="auto">
          <a:xfrm flipV="1">
            <a:off x="5591176" y="3357564"/>
            <a:ext cx="1152525"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8452" name="Text Box 22">
            <a:extLst>
              <a:ext uri="{FF2B5EF4-FFF2-40B4-BE49-F238E27FC236}">
                <a16:creationId xmlns:a16="http://schemas.microsoft.com/office/drawing/2014/main" id="{47BEC86F-BDC1-4F70-ADD1-EC0F3B5C2882}"/>
              </a:ext>
            </a:extLst>
          </p:cNvPr>
          <p:cNvSpPr txBox="1">
            <a:spLocks noChangeArrowheads="1"/>
          </p:cNvSpPr>
          <p:nvPr/>
        </p:nvSpPr>
        <p:spPr bwMode="auto">
          <a:xfrm>
            <a:off x="5808664" y="2708276"/>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2</a:t>
            </a:r>
          </a:p>
        </p:txBody>
      </p:sp>
      <p:sp>
        <p:nvSpPr>
          <p:cNvPr id="18453" name="Text Box 23">
            <a:extLst>
              <a:ext uri="{FF2B5EF4-FFF2-40B4-BE49-F238E27FC236}">
                <a16:creationId xmlns:a16="http://schemas.microsoft.com/office/drawing/2014/main" id="{81DDF95A-DDA3-4F94-97BF-C50B9BEE6145}"/>
              </a:ext>
            </a:extLst>
          </p:cNvPr>
          <p:cNvSpPr txBox="1">
            <a:spLocks noChangeArrowheads="1"/>
          </p:cNvSpPr>
          <p:nvPr/>
        </p:nvSpPr>
        <p:spPr bwMode="auto">
          <a:xfrm>
            <a:off x="5735639" y="3500438"/>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2</a:t>
            </a:r>
          </a:p>
        </p:txBody>
      </p:sp>
      <p:sp>
        <p:nvSpPr>
          <p:cNvPr id="18454" name="Text Box 24">
            <a:extLst>
              <a:ext uri="{FF2B5EF4-FFF2-40B4-BE49-F238E27FC236}">
                <a16:creationId xmlns:a16="http://schemas.microsoft.com/office/drawing/2014/main" id="{82EDA19A-CBE7-4973-9E5C-31FEDB052498}"/>
              </a:ext>
            </a:extLst>
          </p:cNvPr>
          <p:cNvSpPr txBox="1">
            <a:spLocks noChangeArrowheads="1"/>
          </p:cNvSpPr>
          <p:nvPr/>
        </p:nvSpPr>
        <p:spPr bwMode="auto">
          <a:xfrm>
            <a:off x="3216275" y="4221163"/>
            <a:ext cx="446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(X1 and not X2) or (X2 and not X1)</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a:extLst>
              <a:ext uri="{FF2B5EF4-FFF2-40B4-BE49-F238E27FC236}">
                <a16:creationId xmlns:a16="http://schemas.microsoft.com/office/drawing/2014/main" id="{4A22AD99-43C8-4AE0-A87E-EFDC4CB31E3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19" name="Slide Number Placeholder 3">
            <a:extLst>
              <a:ext uri="{FF2B5EF4-FFF2-40B4-BE49-F238E27FC236}">
                <a16:creationId xmlns:a16="http://schemas.microsoft.com/office/drawing/2014/main" id="{095AE244-3186-47AE-9A23-6CBF66F0EE20}"/>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734E2DA0-7A22-43F2-8236-C70C952E84A4}"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17</a:t>
            </a:fld>
            <a:endParaRPr lang="en-US" altLang="fr-FR">
              <a:solidFill>
                <a:srgbClr val="000000"/>
              </a:solidFill>
              <a:latin typeface="Arial" panose="020B0604020202020204" pitchFamily="34" charset="0"/>
              <a:cs typeface="Arial" panose="020B0604020202020204" pitchFamily="34" charset="0"/>
            </a:endParaRPr>
          </a:p>
        </p:txBody>
      </p:sp>
      <p:grpSp>
        <p:nvGrpSpPr>
          <p:cNvPr id="19460" name="Group 22">
            <a:extLst>
              <a:ext uri="{FF2B5EF4-FFF2-40B4-BE49-F238E27FC236}">
                <a16:creationId xmlns:a16="http://schemas.microsoft.com/office/drawing/2014/main" id="{5CEF93DB-20A6-4DC5-BD6A-47DC730E2EB7}"/>
              </a:ext>
            </a:extLst>
          </p:cNvPr>
          <p:cNvGrpSpPr>
            <a:grpSpLocks/>
          </p:cNvGrpSpPr>
          <p:nvPr/>
        </p:nvGrpSpPr>
        <p:grpSpPr bwMode="auto">
          <a:xfrm>
            <a:off x="2135188" y="2133600"/>
            <a:ext cx="3529012" cy="2520950"/>
            <a:chOff x="838" y="1797"/>
            <a:chExt cx="2223" cy="1588"/>
          </a:xfrm>
        </p:grpSpPr>
        <p:sp>
          <p:nvSpPr>
            <p:cNvPr id="19465" name="Oval 4">
              <a:extLst>
                <a:ext uri="{FF2B5EF4-FFF2-40B4-BE49-F238E27FC236}">
                  <a16:creationId xmlns:a16="http://schemas.microsoft.com/office/drawing/2014/main" id="{40B70857-1DB9-433A-84D4-4D234BBDF3A3}"/>
                </a:ext>
              </a:extLst>
            </p:cNvPr>
            <p:cNvSpPr>
              <a:spLocks noChangeArrowheads="1"/>
            </p:cNvSpPr>
            <p:nvPr/>
          </p:nvSpPr>
          <p:spPr bwMode="auto">
            <a:xfrm>
              <a:off x="884" y="1797"/>
              <a:ext cx="227" cy="22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1</a:t>
              </a:r>
            </a:p>
          </p:txBody>
        </p:sp>
        <p:sp>
          <p:nvSpPr>
            <p:cNvPr id="19466" name="Oval 5">
              <a:extLst>
                <a:ext uri="{FF2B5EF4-FFF2-40B4-BE49-F238E27FC236}">
                  <a16:creationId xmlns:a16="http://schemas.microsoft.com/office/drawing/2014/main" id="{A37D1851-6329-4E5B-9737-0E6F3BC86D61}"/>
                </a:ext>
              </a:extLst>
            </p:cNvPr>
            <p:cNvSpPr>
              <a:spLocks noChangeArrowheads="1"/>
            </p:cNvSpPr>
            <p:nvPr/>
          </p:nvSpPr>
          <p:spPr bwMode="auto">
            <a:xfrm>
              <a:off x="838" y="2373"/>
              <a:ext cx="273" cy="31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j</a:t>
              </a:r>
            </a:p>
          </p:txBody>
        </p:sp>
        <p:sp>
          <p:nvSpPr>
            <p:cNvPr id="19467" name="Oval 6">
              <a:extLst>
                <a:ext uri="{FF2B5EF4-FFF2-40B4-BE49-F238E27FC236}">
                  <a16:creationId xmlns:a16="http://schemas.microsoft.com/office/drawing/2014/main" id="{687DB8A4-8402-477C-A6E2-E46AD37F6BB3}"/>
                </a:ext>
              </a:extLst>
            </p:cNvPr>
            <p:cNvSpPr>
              <a:spLocks noChangeArrowheads="1"/>
            </p:cNvSpPr>
            <p:nvPr/>
          </p:nvSpPr>
          <p:spPr bwMode="auto">
            <a:xfrm>
              <a:off x="838" y="3158"/>
              <a:ext cx="227" cy="22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n</a:t>
              </a:r>
            </a:p>
          </p:txBody>
        </p:sp>
        <p:sp>
          <p:nvSpPr>
            <p:cNvPr id="19468" name="Oval 7">
              <a:extLst>
                <a:ext uri="{FF2B5EF4-FFF2-40B4-BE49-F238E27FC236}">
                  <a16:creationId xmlns:a16="http://schemas.microsoft.com/office/drawing/2014/main" id="{9C668738-56CB-48A6-9D59-0A02851E9B64}"/>
                </a:ext>
              </a:extLst>
            </p:cNvPr>
            <p:cNvSpPr>
              <a:spLocks noChangeArrowheads="1"/>
            </p:cNvSpPr>
            <p:nvPr/>
          </p:nvSpPr>
          <p:spPr bwMode="auto">
            <a:xfrm>
              <a:off x="2744" y="2387"/>
              <a:ext cx="317" cy="31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i</a:t>
              </a:r>
            </a:p>
          </p:txBody>
        </p:sp>
        <p:sp>
          <p:nvSpPr>
            <p:cNvPr id="19469" name="Text Box 8">
              <a:extLst>
                <a:ext uri="{FF2B5EF4-FFF2-40B4-BE49-F238E27FC236}">
                  <a16:creationId xmlns:a16="http://schemas.microsoft.com/office/drawing/2014/main" id="{C00401E3-7291-4C26-80D1-32A72A4CB097}"/>
                </a:ext>
              </a:extLst>
            </p:cNvPr>
            <p:cNvSpPr txBox="1">
              <a:spLocks noChangeArrowheads="1"/>
            </p:cNvSpPr>
            <p:nvPr/>
          </p:nvSpPr>
          <p:spPr bwMode="auto">
            <a:xfrm>
              <a:off x="1519" y="1842"/>
              <a:ext cx="5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1i</a:t>
              </a:r>
            </a:p>
          </p:txBody>
        </p:sp>
        <p:sp>
          <p:nvSpPr>
            <p:cNvPr id="19470" name="Line 10">
              <a:extLst>
                <a:ext uri="{FF2B5EF4-FFF2-40B4-BE49-F238E27FC236}">
                  <a16:creationId xmlns:a16="http://schemas.microsoft.com/office/drawing/2014/main" id="{FD77DE33-7BF3-442D-B366-B0E8CFAD6D5C}"/>
                </a:ext>
              </a:extLst>
            </p:cNvPr>
            <p:cNvSpPr>
              <a:spLocks noChangeShapeType="1"/>
            </p:cNvSpPr>
            <p:nvPr/>
          </p:nvSpPr>
          <p:spPr bwMode="auto">
            <a:xfrm>
              <a:off x="975" y="2736"/>
              <a:ext cx="0" cy="40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9471" name="Line 11">
              <a:extLst>
                <a:ext uri="{FF2B5EF4-FFF2-40B4-BE49-F238E27FC236}">
                  <a16:creationId xmlns:a16="http://schemas.microsoft.com/office/drawing/2014/main" id="{02803B86-E36B-4316-AB74-F9BD36145B4C}"/>
                </a:ext>
              </a:extLst>
            </p:cNvPr>
            <p:cNvSpPr>
              <a:spLocks noChangeShapeType="1"/>
            </p:cNvSpPr>
            <p:nvPr/>
          </p:nvSpPr>
          <p:spPr bwMode="auto">
            <a:xfrm>
              <a:off x="1156" y="1933"/>
              <a:ext cx="1588"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9472" name="Line 12">
              <a:extLst>
                <a:ext uri="{FF2B5EF4-FFF2-40B4-BE49-F238E27FC236}">
                  <a16:creationId xmlns:a16="http://schemas.microsoft.com/office/drawing/2014/main" id="{7E4D1000-5C3B-4404-A13B-8B284E93247A}"/>
                </a:ext>
              </a:extLst>
            </p:cNvPr>
            <p:cNvSpPr>
              <a:spLocks noChangeShapeType="1"/>
            </p:cNvSpPr>
            <p:nvPr/>
          </p:nvSpPr>
          <p:spPr bwMode="auto">
            <a:xfrm>
              <a:off x="1111" y="2478"/>
              <a:ext cx="1587" cy="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9473" name="Line 13">
              <a:extLst>
                <a:ext uri="{FF2B5EF4-FFF2-40B4-BE49-F238E27FC236}">
                  <a16:creationId xmlns:a16="http://schemas.microsoft.com/office/drawing/2014/main" id="{958E65D5-EF53-4092-8BF2-DE3725DFA5ED}"/>
                </a:ext>
              </a:extLst>
            </p:cNvPr>
            <p:cNvSpPr>
              <a:spLocks noChangeShapeType="1"/>
            </p:cNvSpPr>
            <p:nvPr/>
          </p:nvSpPr>
          <p:spPr bwMode="auto">
            <a:xfrm flipV="1">
              <a:off x="1065" y="2659"/>
              <a:ext cx="1633"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9474" name="Line 14">
              <a:extLst>
                <a:ext uri="{FF2B5EF4-FFF2-40B4-BE49-F238E27FC236}">
                  <a16:creationId xmlns:a16="http://schemas.microsoft.com/office/drawing/2014/main" id="{569C178F-BE2E-4521-91BB-DDD890E8D62D}"/>
                </a:ext>
              </a:extLst>
            </p:cNvPr>
            <p:cNvSpPr>
              <a:spLocks noChangeShapeType="1"/>
            </p:cNvSpPr>
            <p:nvPr/>
          </p:nvSpPr>
          <p:spPr bwMode="auto">
            <a:xfrm>
              <a:off x="975" y="2069"/>
              <a:ext cx="0" cy="27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grpSp>
      <p:sp>
        <p:nvSpPr>
          <p:cNvPr id="6162" name="Text Box 18">
            <a:extLst>
              <a:ext uri="{FF2B5EF4-FFF2-40B4-BE49-F238E27FC236}">
                <a16:creationId xmlns:a16="http://schemas.microsoft.com/office/drawing/2014/main" id="{489E3AC1-BBF9-4E5F-8E52-D9BB5EBE4743}"/>
              </a:ext>
            </a:extLst>
          </p:cNvPr>
          <p:cNvSpPr txBox="1">
            <a:spLocks noChangeArrowheads="1"/>
          </p:cNvSpPr>
          <p:nvPr/>
        </p:nvSpPr>
        <p:spPr bwMode="auto">
          <a:xfrm>
            <a:off x="6672264" y="765175"/>
            <a:ext cx="3995737"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i="1" dirty="0" err="1">
                <a:solidFill>
                  <a:srgbClr val="000000"/>
                </a:solidFill>
                <a:latin typeface="Arial" panose="020B0604020202020204" pitchFamily="34" charset="0"/>
                <a:cs typeface="Arial" panose="020B0604020202020204" pitchFamily="34" charset="0"/>
              </a:rPr>
              <a:t>W</a:t>
            </a:r>
            <a:r>
              <a:rPr lang="en-US" altLang="fr-FR" baseline="-25000" dirty="0" err="1">
                <a:solidFill>
                  <a:srgbClr val="000000"/>
                </a:solidFill>
                <a:latin typeface="Arial" panose="020B0604020202020204" pitchFamily="34" charset="0"/>
                <a:cs typeface="Arial" panose="020B0604020202020204" pitchFamily="34" charset="0"/>
              </a:rPr>
              <a:t>ji</a:t>
            </a:r>
            <a:r>
              <a:rPr lang="en-US" altLang="fr-FR" baseline="-25000" dirty="0">
                <a:solidFill>
                  <a:srgbClr val="000000"/>
                </a:solidFill>
                <a:latin typeface="Arial" panose="020B0604020202020204" pitchFamily="34" charset="0"/>
                <a:cs typeface="Arial" panose="020B0604020202020204" pitchFamily="34" charset="0"/>
              </a:rPr>
              <a:t> </a:t>
            </a:r>
            <a:r>
              <a:rPr lang="en-US" altLang="fr-FR" dirty="0">
                <a:solidFill>
                  <a:srgbClr val="000000"/>
                </a:solidFill>
                <a:latin typeface="Arial" panose="020B0604020202020204" pitchFamily="34" charset="0"/>
                <a:cs typeface="Arial" panose="020B0604020202020204" pitchFamily="34" charset="0"/>
              </a:rPr>
              <a:t>: The Weight </a:t>
            </a:r>
            <a:r>
              <a:rPr lang="en-US" altLang="fr-FR" dirty="0" err="1">
                <a:solidFill>
                  <a:srgbClr val="000000"/>
                </a:solidFill>
                <a:latin typeface="Arial" panose="020B0604020202020204" pitchFamily="34" charset="0"/>
                <a:cs typeface="Arial" panose="020B0604020202020204" pitchFamily="34" charset="0"/>
              </a:rPr>
              <a:t>X</a:t>
            </a:r>
            <a:r>
              <a:rPr lang="en-US" altLang="fr-FR" baseline="-25000" dirty="0" err="1">
                <a:solidFill>
                  <a:srgbClr val="000000"/>
                </a:solidFill>
                <a:latin typeface="Arial" panose="020B0604020202020204" pitchFamily="34" charset="0"/>
                <a:cs typeface="Arial" panose="020B0604020202020204" pitchFamily="34" charset="0"/>
              </a:rPr>
              <a:t>j</a:t>
            </a:r>
            <a:r>
              <a:rPr lang="en-US" altLang="fr-FR" dirty="0" err="1">
                <a:solidFill>
                  <a:srgbClr val="000000"/>
                </a:solidFill>
                <a:latin typeface="Arial" panose="020B0604020202020204" pitchFamily="34" charset="0"/>
                <a:cs typeface="Arial" panose="020B0604020202020204" pitchFamily="34" charset="0"/>
                <a:sym typeface="Wingdings" panose="05000000000000000000" pitchFamily="2" charset="2"/>
              </a:rPr>
              <a:t>Y</a:t>
            </a:r>
            <a:r>
              <a:rPr lang="en-US" altLang="fr-FR" baseline="-25000" dirty="0" err="1">
                <a:solidFill>
                  <a:srgbClr val="000000"/>
                </a:solidFill>
                <a:latin typeface="Arial" panose="020B0604020202020204" pitchFamily="34" charset="0"/>
                <a:cs typeface="Arial" panose="020B0604020202020204" pitchFamily="34" charset="0"/>
                <a:sym typeface="Wingdings" panose="05000000000000000000" pitchFamily="2" charset="2"/>
              </a:rPr>
              <a:t>i</a:t>
            </a:r>
            <a:endParaRPr lang="en-US" altLang="fr-FR" baseline="-25000" dirty="0">
              <a:solidFill>
                <a:srgbClr val="000000"/>
              </a:solidFill>
              <a:latin typeface="Arial" panose="020B0604020202020204" pitchFamily="34" charset="0"/>
              <a:cs typeface="Arial" panose="020B0604020202020204" pitchFamily="34" charset="0"/>
              <a:sym typeface="Wingdings" panose="05000000000000000000" pitchFamily="2" charset="2"/>
            </a:endParaRPr>
          </a:p>
          <a:p>
            <a:pPr eaLnBrk="1" fontAlgn="base" hangingPunct="1">
              <a:spcBef>
                <a:spcPct val="50000"/>
              </a:spcBef>
              <a:spcAft>
                <a:spcPct val="0"/>
              </a:spcAft>
            </a:pPr>
            <a:r>
              <a:rPr lang="en-US" altLang="fr-FR" i="1" dirty="0" err="1">
                <a:solidFill>
                  <a:srgbClr val="000000"/>
                </a:solidFill>
                <a:latin typeface="Arial" panose="020B0604020202020204" pitchFamily="34" charset="0"/>
                <a:cs typeface="Arial" panose="020B0604020202020204" pitchFamily="34" charset="0"/>
                <a:sym typeface="Wingdings" panose="05000000000000000000" pitchFamily="2" charset="2"/>
              </a:rPr>
              <a:t>in</a:t>
            </a:r>
            <a:r>
              <a:rPr lang="en-US" altLang="fr-FR" baseline="-25000" dirty="0" err="1">
                <a:solidFill>
                  <a:srgbClr val="000000"/>
                </a:solidFill>
                <a:latin typeface="Arial" panose="020B0604020202020204" pitchFamily="34" charset="0"/>
                <a:cs typeface="Arial" panose="020B0604020202020204" pitchFamily="34" charset="0"/>
                <a:sym typeface="Wingdings" panose="05000000000000000000" pitchFamily="2" charset="2"/>
              </a:rPr>
              <a:t>i</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 : The input in the unit </a:t>
            </a:r>
            <a:r>
              <a:rPr lang="en-US" altLang="fr-FR" dirty="0" err="1">
                <a:solidFill>
                  <a:srgbClr val="000000"/>
                </a:solidFill>
                <a:latin typeface="Arial" panose="020B0604020202020204" pitchFamily="34" charset="0"/>
                <a:cs typeface="Arial" panose="020B0604020202020204" pitchFamily="34" charset="0"/>
                <a:sym typeface="Wingdings" panose="05000000000000000000" pitchFamily="2" charset="2"/>
              </a:rPr>
              <a:t>i</a:t>
            </a:r>
            <a:endParaRPr lang="en-US" altLang="fr-FR" baseline="-25000" dirty="0">
              <a:solidFill>
                <a:srgbClr val="000000"/>
              </a:solidFill>
              <a:latin typeface="Arial" panose="020B0604020202020204" pitchFamily="34" charset="0"/>
              <a:cs typeface="Arial" panose="020B0604020202020204" pitchFamily="34" charset="0"/>
              <a:sym typeface="Wingdings" panose="05000000000000000000" pitchFamily="2" charset="2"/>
            </a:endParaRPr>
          </a:p>
          <a:p>
            <a:pPr eaLnBrk="1" fontAlgn="base" hangingPunct="1">
              <a:spcBef>
                <a:spcPct val="50000"/>
              </a:spcBef>
              <a:spcAft>
                <a:spcPct val="0"/>
              </a:spcAft>
            </a:pPr>
            <a:r>
              <a:rPr lang="en-US" altLang="fr-FR" baseline="-25000" dirty="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altLang="fr-FR" dirty="0" err="1">
                <a:solidFill>
                  <a:srgbClr val="000000"/>
                </a:solidFill>
                <a:latin typeface="Arial" panose="020B0604020202020204" pitchFamily="34" charset="0"/>
                <a:cs typeface="Arial" panose="020B0604020202020204" pitchFamily="34" charset="0"/>
                <a:sym typeface="Wingdings" panose="05000000000000000000" pitchFamily="2" charset="2"/>
              </a:rPr>
              <a:t>in</a:t>
            </a:r>
            <a:r>
              <a:rPr lang="en-US" altLang="fr-FR" baseline="-25000" dirty="0" err="1">
                <a:solidFill>
                  <a:srgbClr val="000000"/>
                </a:solidFill>
                <a:latin typeface="Arial" panose="020B0604020202020204" pitchFamily="34" charset="0"/>
                <a:cs typeface="Arial" panose="020B0604020202020204" pitchFamily="34" charset="0"/>
                <a:sym typeface="Wingdings" panose="05000000000000000000" pitchFamily="2" charset="2"/>
              </a:rPr>
              <a:t>i</a:t>
            </a:r>
            <a:r>
              <a:rPr lang="en-US" altLang="fr-FR" sz="1000" dirty="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a:t>
            </a:r>
            <a:r>
              <a:rPr lang="el-GR" altLang="fr-FR" dirty="0">
                <a:solidFill>
                  <a:srgbClr val="000000"/>
                </a:solidFill>
                <a:latin typeface="Arial" panose="020B0604020202020204" pitchFamily="34" charset="0"/>
                <a:cs typeface="Arial" panose="020B0604020202020204" pitchFamily="34" charset="0"/>
                <a:sym typeface="Wingdings" panose="05000000000000000000" pitchFamily="2" charset="2"/>
              </a:rPr>
              <a:t>Σ</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altLang="fr-FR" dirty="0" err="1">
                <a:solidFill>
                  <a:srgbClr val="000000"/>
                </a:solidFill>
                <a:latin typeface="Arial" panose="020B0604020202020204" pitchFamily="34" charset="0"/>
                <a:cs typeface="Arial" panose="020B0604020202020204" pitchFamily="34" charset="0"/>
                <a:sym typeface="Wingdings" panose="05000000000000000000" pitchFamily="2" charset="2"/>
              </a:rPr>
              <a:t>x</a:t>
            </a:r>
            <a:r>
              <a:rPr lang="en-US" altLang="fr-FR" baseline="-25000" dirty="0" err="1">
                <a:solidFill>
                  <a:srgbClr val="000000"/>
                </a:solidFill>
                <a:latin typeface="Arial" panose="020B0604020202020204" pitchFamily="34" charset="0"/>
                <a:cs typeface="Arial" panose="020B0604020202020204" pitchFamily="34" charset="0"/>
                <a:sym typeface="Wingdings" panose="05000000000000000000" pitchFamily="2" charset="2"/>
              </a:rPr>
              <a:t>j</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US" altLang="fr-FR" dirty="0" err="1">
                <a:solidFill>
                  <a:srgbClr val="000000"/>
                </a:solidFill>
                <a:latin typeface="Arial" panose="020B0604020202020204" pitchFamily="34" charset="0"/>
                <a:cs typeface="Arial" panose="020B0604020202020204" pitchFamily="34" charset="0"/>
                <a:sym typeface="Wingdings" panose="05000000000000000000" pitchFamily="2" charset="2"/>
              </a:rPr>
              <a:t>W</a:t>
            </a:r>
            <a:r>
              <a:rPr lang="en-US" altLang="fr-FR" baseline="-25000" dirty="0" err="1">
                <a:solidFill>
                  <a:srgbClr val="000000"/>
                </a:solidFill>
                <a:latin typeface="Arial" panose="020B0604020202020204" pitchFamily="34" charset="0"/>
                <a:cs typeface="Arial" panose="020B0604020202020204" pitchFamily="34" charset="0"/>
                <a:sym typeface="Wingdings" panose="05000000000000000000" pitchFamily="2" charset="2"/>
              </a:rPr>
              <a:t>ji</a:t>
            </a:r>
            <a:endParaRPr lang="en-US" altLang="fr-FR" baseline="-25000" dirty="0">
              <a:solidFill>
                <a:srgbClr val="000000"/>
              </a:solidFill>
              <a:latin typeface="Arial" panose="020B0604020202020204" pitchFamily="34" charset="0"/>
              <a:cs typeface="Arial" panose="020B0604020202020204" pitchFamily="34" charset="0"/>
              <a:sym typeface="Wingdings" panose="05000000000000000000" pitchFamily="2" charset="2"/>
            </a:endParaRPr>
          </a:p>
          <a:p>
            <a:pPr eaLnBrk="1" fontAlgn="base" hangingPunct="1">
              <a:spcBef>
                <a:spcPct val="50000"/>
              </a:spcBef>
              <a:spcAft>
                <a:spcPct val="0"/>
              </a:spcAft>
            </a:pPr>
            <a:r>
              <a:rPr lang="ru-RU" altLang="fr-FR" dirty="0">
                <a:solidFill>
                  <a:srgbClr val="000000"/>
                </a:solidFill>
                <a:latin typeface="Arial" panose="020B0604020202020204" pitchFamily="34" charset="0"/>
                <a:cs typeface="Arial" panose="020B0604020202020204" pitchFamily="34" charset="0"/>
                <a:sym typeface="Symbol" panose="05050102010706020507" pitchFamily="18" charset="2"/>
              </a:rPr>
              <a:t></a:t>
            </a:r>
            <a:r>
              <a:rPr lang="en-US" altLang="fr-FR" baseline="-25000" dirty="0" err="1">
                <a:solidFill>
                  <a:srgbClr val="000000"/>
                </a:solidFill>
                <a:latin typeface="Arial" panose="020B0604020202020204" pitchFamily="34" charset="0"/>
                <a:cs typeface="Arial" panose="020B0604020202020204" pitchFamily="34" charset="0"/>
                <a:sym typeface="Symbol" panose="05050102010706020507" pitchFamily="18" charset="2"/>
              </a:rPr>
              <a:t>i</a:t>
            </a:r>
            <a:r>
              <a:rPr lang="en-US" altLang="fr-FR" baseline="-25000" dirty="0">
                <a:solidFill>
                  <a:srgbClr val="000000"/>
                </a:solidFill>
                <a:latin typeface="Arial" panose="020B0604020202020204" pitchFamily="34" charset="0"/>
                <a:cs typeface="Arial" panose="020B0604020202020204" pitchFamily="34" charset="0"/>
                <a:sym typeface="Symbol" panose="05050102010706020507" pitchFamily="18" charset="2"/>
              </a:rPr>
              <a:t>  , </a:t>
            </a:r>
            <a:r>
              <a:rPr lang="en-US" altLang="fr-FR" i="1" dirty="0" err="1">
                <a:solidFill>
                  <a:srgbClr val="000000"/>
                </a:solidFill>
                <a:latin typeface="Arial" panose="020B0604020202020204" pitchFamily="34" charset="0"/>
                <a:cs typeface="Arial" panose="020B0604020202020204" pitchFamily="34" charset="0"/>
                <a:sym typeface="Symbol" panose="05050102010706020507" pitchFamily="18" charset="2"/>
              </a:rPr>
              <a:t>t</a:t>
            </a:r>
            <a:r>
              <a:rPr lang="en-US" altLang="fr-FR" baseline="-25000" dirty="0" err="1">
                <a:solidFill>
                  <a:srgbClr val="000000"/>
                </a:solidFill>
                <a:latin typeface="Arial" panose="020B0604020202020204" pitchFamily="34" charset="0"/>
                <a:cs typeface="Arial" panose="020B0604020202020204" pitchFamily="34" charset="0"/>
                <a:sym typeface="Symbol" panose="05050102010706020507" pitchFamily="18" charset="2"/>
              </a:rPr>
              <a:t>i</a:t>
            </a:r>
            <a:r>
              <a:rPr lang="en-US" altLang="fr-FR" baseline="-25000" dirty="0">
                <a:solidFill>
                  <a:srgbClr val="000000"/>
                </a:solidFill>
                <a:latin typeface="Arial" panose="020B0604020202020204" pitchFamily="34" charset="0"/>
                <a:cs typeface="Arial" panose="020B0604020202020204" pitchFamily="34" charset="0"/>
                <a:sym typeface="Symbol" panose="05050102010706020507" pitchFamily="18" charset="2"/>
              </a:rPr>
              <a:t>  :  </a:t>
            </a:r>
            <a:r>
              <a:rPr lang="en-US" altLang="fr-FR" dirty="0">
                <a:solidFill>
                  <a:srgbClr val="000000"/>
                </a:solidFill>
                <a:latin typeface="Arial" panose="020B0604020202020204" pitchFamily="34" charset="0"/>
                <a:cs typeface="Arial" panose="020B0604020202020204" pitchFamily="34" charset="0"/>
                <a:sym typeface="Symbol" panose="05050102010706020507" pitchFamily="18" charset="2"/>
              </a:rPr>
              <a:t>Threshold value in Y</a:t>
            </a:r>
            <a:r>
              <a:rPr lang="en-US" altLang="fr-FR" baseline="-25000" dirty="0">
                <a:solidFill>
                  <a:srgbClr val="000000"/>
                </a:solidFill>
                <a:latin typeface="Arial" panose="020B0604020202020204" pitchFamily="34" charset="0"/>
                <a:cs typeface="Arial" panose="020B0604020202020204" pitchFamily="34" charset="0"/>
                <a:sym typeface="Symbol" panose="05050102010706020507" pitchFamily="18" charset="2"/>
              </a:rPr>
              <a:t>i</a:t>
            </a:r>
          </a:p>
          <a:p>
            <a:pPr eaLnBrk="1" fontAlgn="base" hangingPunct="1">
              <a:spcBef>
                <a:spcPct val="50000"/>
              </a:spcBef>
              <a:spcAft>
                <a:spcPct val="0"/>
              </a:spcAft>
            </a:pP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altLang="fr-FR" i="1" dirty="0">
                <a:solidFill>
                  <a:srgbClr val="000000"/>
                </a:solidFill>
                <a:latin typeface="Arial" panose="020B0604020202020204" pitchFamily="34" charset="0"/>
                <a:cs typeface="Arial" panose="020B0604020202020204" pitchFamily="34" charset="0"/>
                <a:sym typeface="Wingdings" panose="05000000000000000000" pitchFamily="2" charset="2"/>
              </a:rPr>
              <a:t>g</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  : Activation Function</a:t>
            </a:r>
          </a:p>
          <a:p>
            <a:pPr eaLnBrk="1" fontAlgn="base" hangingPunct="1">
              <a:spcBef>
                <a:spcPct val="50000"/>
              </a:spcBef>
              <a:spcAft>
                <a:spcPct val="0"/>
              </a:spcAft>
            </a:pPr>
            <a:r>
              <a:rPr lang="en-US" altLang="fr-FR" dirty="0">
                <a:solidFill>
                  <a:srgbClr val="000000"/>
                </a:solidFill>
                <a:latin typeface="Lucida Calligraphy" panose="03010101010101010101" pitchFamily="66" charset="0"/>
                <a:cs typeface="Arial" panose="020B0604020202020204" pitchFamily="34" charset="0"/>
                <a:sym typeface="Symbol" panose="05050102010706020507" pitchFamily="18" charset="2"/>
              </a:rPr>
              <a:t>a</a:t>
            </a:r>
            <a:r>
              <a:rPr lang="en-US" altLang="fr-FR" baseline="-25000" dirty="0">
                <a:solidFill>
                  <a:srgbClr val="000000"/>
                </a:solidFill>
                <a:latin typeface="Arial" panose="020B0604020202020204" pitchFamily="34" charset="0"/>
                <a:cs typeface="Arial" panose="020B0604020202020204" pitchFamily="34" charset="0"/>
                <a:sym typeface="Symbol" panose="05050102010706020507" pitchFamily="18" charset="2"/>
              </a:rPr>
              <a:t>i</a:t>
            </a:r>
            <a:r>
              <a:rPr lang="en-US" altLang="fr-FR" dirty="0">
                <a:solidFill>
                  <a:srgbClr val="000000"/>
                </a:solidFill>
                <a:latin typeface="Arial" panose="020B0604020202020204" pitchFamily="34" charset="0"/>
                <a:cs typeface="Arial" panose="020B0604020202020204" pitchFamily="34" charset="0"/>
                <a:sym typeface="Symbol" panose="05050102010706020507" pitchFamily="18" charset="2"/>
              </a:rPr>
              <a:t>  : The output of unit </a:t>
            </a:r>
            <a:r>
              <a:rPr lang="en-US" altLang="fr-FR" dirty="0" err="1">
                <a:solidFill>
                  <a:srgbClr val="000000"/>
                </a:solidFill>
                <a:latin typeface="Arial" panose="020B0604020202020204" pitchFamily="34" charset="0"/>
                <a:cs typeface="Arial" panose="020B0604020202020204" pitchFamily="34" charset="0"/>
                <a:sym typeface="Symbol" panose="05050102010706020507" pitchFamily="18" charset="2"/>
              </a:rPr>
              <a:t>i</a:t>
            </a:r>
            <a:endParaRPr lang="ru-RU" altLang="fr-FR" dirty="0">
              <a:solidFill>
                <a:srgbClr val="000000"/>
              </a:solidFill>
              <a:latin typeface="Arial" panose="020B0604020202020204" pitchFamily="34" charset="0"/>
              <a:cs typeface="Arial" panose="020B0604020202020204" pitchFamily="34" charset="0"/>
              <a:sym typeface="Symbol" panose="05050102010706020507" pitchFamily="18" charset="2"/>
            </a:endParaRPr>
          </a:p>
          <a:p>
            <a:pPr eaLnBrk="1" fontAlgn="base" hangingPunct="1">
              <a:spcBef>
                <a:spcPct val="50000"/>
              </a:spcBef>
              <a:spcAft>
                <a:spcPct val="0"/>
              </a:spcAft>
            </a:pPr>
            <a:r>
              <a:rPr lang="en-US" altLang="fr-FR" i="1" dirty="0" err="1">
                <a:solidFill>
                  <a:srgbClr val="000000"/>
                </a:solidFill>
                <a:latin typeface="Arial" panose="020B0604020202020204" pitchFamily="34" charset="0"/>
                <a:cs typeface="Arial" panose="020B0604020202020204" pitchFamily="34" charset="0"/>
                <a:sym typeface="Wingdings" panose="05000000000000000000" pitchFamily="2" charset="2"/>
              </a:rPr>
              <a:t>Err</a:t>
            </a:r>
            <a:r>
              <a:rPr lang="en-US" altLang="fr-FR" baseline="-25000" dirty="0" err="1">
                <a:solidFill>
                  <a:srgbClr val="000000"/>
                </a:solidFill>
                <a:latin typeface="Arial" panose="020B0604020202020204" pitchFamily="34" charset="0"/>
                <a:cs typeface="Arial" panose="020B0604020202020204" pitchFamily="34" charset="0"/>
                <a:sym typeface="Wingdings" panose="05000000000000000000" pitchFamily="2" charset="2"/>
              </a:rPr>
              <a:t>i</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 : Error for unit </a:t>
            </a:r>
            <a:r>
              <a:rPr lang="en-US" altLang="fr-FR" dirty="0" err="1">
                <a:solidFill>
                  <a:srgbClr val="000000"/>
                </a:solidFill>
                <a:latin typeface="Arial" panose="020B0604020202020204" pitchFamily="34" charset="0"/>
                <a:cs typeface="Arial" panose="020B0604020202020204" pitchFamily="34" charset="0"/>
                <a:sym typeface="Wingdings" panose="05000000000000000000" pitchFamily="2" charset="2"/>
              </a:rPr>
              <a:t>i</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 (output - target)</a:t>
            </a:r>
            <a:endParaRPr lang="el-GR" altLang="fr-FR" dirty="0">
              <a:solidFill>
                <a:srgbClr val="000000"/>
              </a:solidFill>
              <a:latin typeface="Arial" panose="020B0604020202020204" pitchFamily="34" charset="0"/>
              <a:cs typeface="Arial" panose="020B0604020202020204" pitchFamily="34" charset="0"/>
              <a:sym typeface="Wingdings" panose="05000000000000000000" pitchFamily="2" charset="2"/>
            </a:endParaRPr>
          </a:p>
          <a:p>
            <a:pPr eaLnBrk="1" fontAlgn="base" hangingPunct="1">
              <a:spcBef>
                <a:spcPct val="50000"/>
              </a:spcBef>
              <a:spcAft>
                <a:spcPct val="0"/>
              </a:spcAft>
            </a:pPr>
            <a:endParaRPr lang="en-US" altLang="fr-FR" baseline="-25000" dirty="0">
              <a:solidFill>
                <a:srgbClr val="000000"/>
              </a:solidFill>
              <a:latin typeface="Arial" panose="020B0604020202020204" pitchFamily="34" charset="0"/>
              <a:cs typeface="Arial" panose="020B0604020202020204" pitchFamily="34" charset="0"/>
            </a:endParaRPr>
          </a:p>
        </p:txBody>
      </p:sp>
      <p:sp>
        <p:nvSpPr>
          <p:cNvPr id="6163" name="Text Box 19">
            <a:extLst>
              <a:ext uri="{FF2B5EF4-FFF2-40B4-BE49-F238E27FC236}">
                <a16:creationId xmlns:a16="http://schemas.microsoft.com/office/drawing/2014/main" id="{9CEFD323-1E31-4425-9BD9-87EDAA6B7011}"/>
              </a:ext>
            </a:extLst>
          </p:cNvPr>
          <p:cNvSpPr txBox="1">
            <a:spLocks noChangeArrowheads="1"/>
          </p:cNvSpPr>
          <p:nvPr/>
        </p:nvSpPr>
        <p:spPr bwMode="auto">
          <a:xfrm>
            <a:off x="8112126" y="1755775"/>
            <a:ext cx="360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baseline="-25000">
                <a:solidFill>
                  <a:srgbClr val="000000"/>
                </a:solidFill>
                <a:latin typeface="Arial" panose="020B0604020202020204" pitchFamily="34" charset="0"/>
                <a:cs typeface="Arial" panose="020B0604020202020204" pitchFamily="34" charset="0"/>
              </a:rPr>
              <a:t>j</a:t>
            </a:r>
          </a:p>
        </p:txBody>
      </p:sp>
      <p:pic>
        <p:nvPicPr>
          <p:cNvPr id="19463" name="Picture 20">
            <a:extLst>
              <a:ext uri="{FF2B5EF4-FFF2-40B4-BE49-F238E27FC236}">
                <a16:creationId xmlns:a16="http://schemas.microsoft.com/office/drawing/2014/main" id="{EF076204-56D5-40BD-84B9-239250553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3933825"/>
            <a:ext cx="517525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5" name="Text Box 21">
            <a:extLst>
              <a:ext uri="{FF2B5EF4-FFF2-40B4-BE49-F238E27FC236}">
                <a16:creationId xmlns:a16="http://schemas.microsoft.com/office/drawing/2014/main" id="{DCAE36EA-40F8-4905-866E-272E00C96F87}"/>
              </a:ext>
            </a:extLst>
          </p:cNvPr>
          <p:cNvSpPr txBox="1">
            <a:spLocks noChangeArrowheads="1"/>
          </p:cNvSpPr>
          <p:nvPr/>
        </p:nvSpPr>
        <p:spPr bwMode="auto">
          <a:xfrm>
            <a:off x="1774826" y="549276"/>
            <a:ext cx="4608513" cy="823913"/>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sz="4800">
                <a:solidFill>
                  <a:srgbClr val="000000"/>
                </a:solidFill>
                <a:effectLst>
                  <a:outerShdw blurRad="38100" dist="38100" dir="2700000" algn="tl">
                    <a:srgbClr val="C0C0C0"/>
                  </a:outerShdw>
                </a:effectLst>
                <a:latin typeface="Arial" pitchFamily="34" charset="0"/>
                <a:cs typeface="Arial" pitchFamily="34" charset="0"/>
              </a:rPr>
              <a:t>Notation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6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6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6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6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6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a:extLst>
              <a:ext uri="{FF2B5EF4-FFF2-40B4-BE49-F238E27FC236}">
                <a16:creationId xmlns:a16="http://schemas.microsoft.com/office/drawing/2014/main" id="{24DB2B69-9C1D-493B-B0E8-F0FA6249DC4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20" name="Slide Number Placeholder 3">
            <a:extLst>
              <a:ext uri="{FF2B5EF4-FFF2-40B4-BE49-F238E27FC236}">
                <a16:creationId xmlns:a16="http://schemas.microsoft.com/office/drawing/2014/main" id="{701E7799-FA32-4F94-A724-960880A1E28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4E8397EB-2AF5-4844-9DE4-2C651AA28FC1}"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18</a:t>
            </a:fld>
            <a:endParaRPr lang="en-US" altLang="fr-FR">
              <a:solidFill>
                <a:srgbClr val="000000"/>
              </a:solidFill>
              <a:latin typeface="Arial" panose="020B0604020202020204" pitchFamily="34" charset="0"/>
              <a:cs typeface="Arial" panose="020B0604020202020204" pitchFamily="34" charset="0"/>
            </a:endParaRPr>
          </a:p>
        </p:txBody>
      </p:sp>
      <p:sp>
        <p:nvSpPr>
          <p:cNvPr id="20484" name="Rectangle 3">
            <a:extLst>
              <a:ext uri="{FF2B5EF4-FFF2-40B4-BE49-F238E27FC236}">
                <a16:creationId xmlns:a16="http://schemas.microsoft.com/office/drawing/2014/main" id="{ADA25D32-7D06-45C7-9154-8E2195D35D1B}"/>
              </a:ext>
            </a:extLst>
          </p:cNvPr>
          <p:cNvSpPr>
            <a:spLocks noGrp="1" noChangeArrowheads="1"/>
          </p:cNvSpPr>
          <p:nvPr>
            <p:ph type="body" idx="4294967295"/>
          </p:nvPr>
        </p:nvSpPr>
        <p:spPr>
          <a:xfrm>
            <a:off x="1970088" y="404813"/>
            <a:ext cx="8229600" cy="4525962"/>
          </a:xfrm>
        </p:spPr>
        <p:txBody>
          <a:bodyPr/>
          <a:lstStyle/>
          <a:p>
            <a:pPr eaLnBrk="1" hangingPunct="1"/>
            <a:r>
              <a:rPr lang="en-US" altLang="fr-FR"/>
              <a:t>Step Function </a:t>
            </a:r>
            <a:r>
              <a:rPr lang="ru-RU" altLang="fr-FR">
                <a:sym typeface="Symbol" panose="05050102010706020507" pitchFamily="18" charset="2"/>
              </a:rPr>
              <a:t></a:t>
            </a:r>
            <a:r>
              <a:rPr lang="en-US" altLang="fr-FR" baseline="-25000">
                <a:sym typeface="Symbol" panose="05050102010706020507" pitchFamily="18" charset="2"/>
              </a:rPr>
              <a:t>i</a:t>
            </a:r>
            <a:r>
              <a:rPr lang="en-US" altLang="fr-FR">
                <a:sym typeface="Symbol" panose="05050102010706020507" pitchFamily="18" charset="2"/>
              </a:rPr>
              <a:t>  , </a:t>
            </a:r>
            <a:r>
              <a:rPr lang="en-US" altLang="fr-FR" i="1">
                <a:sym typeface="Symbol" panose="05050102010706020507" pitchFamily="18" charset="2"/>
              </a:rPr>
              <a:t>t</a:t>
            </a:r>
            <a:r>
              <a:rPr lang="en-US" altLang="fr-FR" baseline="-25000">
                <a:sym typeface="Symbol" panose="05050102010706020507" pitchFamily="18" charset="2"/>
              </a:rPr>
              <a:t>i</a:t>
            </a:r>
          </a:p>
          <a:p>
            <a:pPr eaLnBrk="1" hangingPunct="1"/>
            <a:r>
              <a:rPr lang="en-US" altLang="fr-FR">
                <a:sym typeface="Symbol" panose="05050102010706020507" pitchFamily="18" charset="2"/>
              </a:rPr>
              <a:t>instead of having a threshold </a:t>
            </a:r>
            <a:r>
              <a:rPr lang="en-US" altLang="fr-FR" i="1">
                <a:sym typeface="Symbol" panose="05050102010706020507" pitchFamily="18" charset="2"/>
              </a:rPr>
              <a:t>t </a:t>
            </a:r>
            <a:r>
              <a:rPr lang="en-US" altLang="fr-FR">
                <a:sym typeface="Symbol" panose="05050102010706020507" pitchFamily="18" charset="2"/>
              </a:rPr>
              <a:t>for each unit, we add an extra input whose activation </a:t>
            </a:r>
            <a:r>
              <a:rPr lang="en-US" altLang="fr-FR">
                <a:latin typeface="Lucida Calligraphy" panose="03010101010101010101" pitchFamily="66" charset="0"/>
                <a:sym typeface="Symbol" panose="05050102010706020507" pitchFamily="18" charset="2"/>
              </a:rPr>
              <a:t>a</a:t>
            </a:r>
            <a:r>
              <a:rPr lang="en-US" altLang="fr-FR" baseline="-25000">
                <a:sym typeface="Symbol" panose="05050102010706020507" pitchFamily="18" charset="2"/>
              </a:rPr>
              <a:t>0</a:t>
            </a:r>
            <a:r>
              <a:rPr lang="en-US" altLang="fr-FR">
                <a:sym typeface="Symbol" panose="05050102010706020507" pitchFamily="18" charset="2"/>
              </a:rPr>
              <a:t> is fixed at -1 and </a:t>
            </a:r>
            <a:r>
              <a:rPr lang="en-US" altLang="fr-FR" i="1"/>
              <a:t>W</a:t>
            </a:r>
            <a:r>
              <a:rPr lang="en-US" altLang="fr-FR" baseline="-25000"/>
              <a:t>0i</a:t>
            </a:r>
            <a:r>
              <a:rPr lang="en-US" altLang="fr-FR"/>
              <a:t>=</a:t>
            </a:r>
            <a:r>
              <a:rPr lang="en-US" altLang="fr-FR" i="1"/>
              <a:t>t</a:t>
            </a:r>
            <a:r>
              <a:rPr lang="en-US" altLang="fr-FR">
                <a:sym typeface="Symbol" panose="05050102010706020507" pitchFamily="18" charset="2"/>
              </a:rPr>
              <a:t>.</a:t>
            </a:r>
          </a:p>
          <a:p>
            <a:pPr eaLnBrk="1" hangingPunct="1"/>
            <a:r>
              <a:rPr lang="en-US" altLang="fr-FR">
                <a:sym typeface="Symbol" panose="05050102010706020507" pitchFamily="18" charset="2"/>
              </a:rPr>
              <a:t>The new fixed threshold is 0.</a:t>
            </a:r>
          </a:p>
          <a:p>
            <a:pPr eaLnBrk="1" hangingPunct="1"/>
            <a:endParaRPr lang="en-US" altLang="fr-FR">
              <a:sym typeface="Symbol" panose="05050102010706020507" pitchFamily="18" charset="2"/>
            </a:endParaRPr>
          </a:p>
        </p:txBody>
      </p:sp>
      <p:sp>
        <p:nvSpPr>
          <p:cNvPr id="33803" name="Oval 11">
            <a:extLst>
              <a:ext uri="{FF2B5EF4-FFF2-40B4-BE49-F238E27FC236}">
                <a16:creationId xmlns:a16="http://schemas.microsoft.com/office/drawing/2014/main" id="{2A1A652E-4207-48EE-9250-12A89291D72F}"/>
              </a:ext>
            </a:extLst>
          </p:cNvPr>
          <p:cNvSpPr>
            <a:spLocks noChangeArrowheads="1"/>
          </p:cNvSpPr>
          <p:nvPr/>
        </p:nvSpPr>
        <p:spPr bwMode="auto">
          <a:xfrm>
            <a:off x="3214688" y="5340351"/>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1</a:t>
            </a:r>
          </a:p>
        </p:txBody>
      </p:sp>
      <p:sp>
        <p:nvSpPr>
          <p:cNvPr id="33804" name="Oval 12">
            <a:extLst>
              <a:ext uri="{FF2B5EF4-FFF2-40B4-BE49-F238E27FC236}">
                <a16:creationId xmlns:a16="http://schemas.microsoft.com/office/drawing/2014/main" id="{75F6C1B8-F6B2-4EB8-8277-334AD3B078BE}"/>
              </a:ext>
            </a:extLst>
          </p:cNvPr>
          <p:cNvSpPr>
            <a:spLocks noChangeArrowheads="1"/>
          </p:cNvSpPr>
          <p:nvPr/>
        </p:nvSpPr>
        <p:spPr bwMode="auto">
          <a:xfrm>
            <a:off x="3214688" y="6227763"/>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2</a:t>
            </a:r>
          </a:p>
        </p:txBody>
      </p:sp>
      <p:sp>
        <p:nvSpPr>
          <p:cNvPr id="33805" name="Oval 13">
            <a:extLst>
              <a:ext uri="{FF2B5EF4-FFF2-40B4-BE49-F238E27FC236}">
                <a16:creationId xmlns:a16="http://schemas.microsoft.com/office/drawing/2014/main" id="{8D31C485-C18F-4F6D-AC3D-FA875CF18F10}"/>
              </a:ext>
            </a:extLst>
          </p:cNvPr>
          <p:cNvSpPr>
            <a:spLocks noChangeArrowheads="1"/>
          </p:cNvSpPr>
          <p:nvPr/>
        </p:nvSpPr>
        <p:spPr bwMode="auto">
          <a:xfrm>
            <a:off x="6454776" y="536257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p>
        </p:txBody>
      </p:sp>
      <p:sp>
        <p:nvSpPr>
          <p:cNvPr id="33806" name="Line 14">
            <a:extLst>
              <a:ext uri="{FF2B5EF4-FFF2-40B4-BE49-F238E27FC236}">
                <a16:creationId xmlns:a16="http://schemas.microsoft.com/office/drawing/2014/main" id="{9874FD92-304D-4AC4-A2BD-9279E1FAAE5D}"/>
              </a:ext>
            </a:extLst>
          </p:cNvPr>
          <p:cNvSpPr>
            <a:spLocks noChangeShapeType="1"/>
          </p:cNvSpPr>
          <p:nvPr/>
        </p:nvSpPr>
        <p:spPr bwMode="auto">
          <a:xfrm>
            <a:off x="3575050" y="5578475"/>
            <a:ext cx="280828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3807" name="Text Box 15">
            <a:extLst>
              <a:ext uri="{FF2B5EF4-FFF2-40B4-BE49-F238E27FC236}">
                <a16:creationId xmlns:a16="http://schemas.microsoft.com/office/drawing/2014/main" id="{8D4CD2B9-C1F9-4A77-ABDB-0E1CD4094358}"/>
              </a:ext>
            </a:extLst>
          </p:cNvPr>
          <p:cNvSpPr txBox="1">
            <a:spLocks noChangeArrowheads="1"/>
          </p:cNvSpPr>
          <p:nvPr/>
        </p:nvSpPr>
        <p:spPr bwMode="auto">
          <a:xfrm>
            <a:off x="4583114" y="5146676"/>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2</a:t>
            </a:r>
          </a:p>
        </p:txBody>
      </p:sp>
      <p:sp>
        <p:nvSpPr>
          <p:cNvPr id="33808" name="Text Box 16">
            <a:extLst>
              <a:ext uri="{FF2B5EF4-FFF2-40B4-BE49-F238E27FC236}">
                <a16:creationId xmlns:a16="http://schemas.microsoft.com/office/drawing/2014/main" id="{6A2446BD-3094-48BB-8B2B-5B04A5F44D64}"/>
              </a:ext>
            </a:extLst>
          </p:cNvPr>
          <p:cNvSpPr txBox="1">
            <a:spLocks noChangeArrowheads="1"/>
          </p:cNvSpPr>
          <p:nvPr/>
        </p:nvSpPr>
        <p:spPr bwMode="auto">
          <a:xfrm>
            <a:off x="4583114" y="6011863"/>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2</a:t>
            </a:r>
          </a:p>
        </p:txBody>
      </p:sp>
      <p:sp>
        <p:nvSpPr>
          <p:cNvPr id="33809" name="Line 17">
            <a:extLst>
              <a:ext uri="{FF2B5EF4-FFF2-40B4-BE49-F238E27FC236}">
                <a16:creationId xmlns:a16="http://schemas.microsoft.com/office/drawing/2014/main" id="{CDF90F3A-4C26-4926-98A1-2CB1CC83A6B0}"/>
              </a:ext>
            </a:extLst>
          </p:cNvPr>
          <p:cNvSpPr>
            <a:spLocks noChangeShapeType="1"/>
          </p:cNvSpPr>
          <p:nvPr/>
        </p:nvSpPr>
        <p:spPr bwMode="auto">
          <a:xfrm flipV="1">
            <a:off x="3648075" y="5651501"/>
            <a:ext cx="2808288"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3810" name="Text Box 18">
            <a:extLst>
              <a:ext uri="{FF2B5EF4-FFF2-40B4-BE49-F238E27FC236}">
                <a16:creationId xmlns:a16="http://schemas.microsoft.com/office/drawing/2014/main" id="{D575DA36-F194-442D-8B7C-7A8590EE7CDD}"/>
              </a:ext>
            </a:extLst>
          </p:cNvPr>
          <p:cNvSpPr txBox="1">
            <a:spLocks noChangeArrowheads="1"/>
          </p:cNvSpPr>
          <p:nvPr/>
        </p:nvSpPr>
        <p:spPr bwMode="auto">
          <a:xfrm>
            <a:off x="7319964" y="5219701"/>
            <a:ext cx="24479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b="1">
                <a:solidFill>
                  <a:srgbClr val="000000"/>
                </a:solidFill>
                <a:latin typeface="Arial" panose="020B0604020202020204" pitchFamily="34" charset="0"/>
                <a:cs typeface="Arial" panose="020B0604020202020204" pitchFamily="34" charset="0"/>
                <a:sym typeface="Symbol" panose="05050102010706020507" pitchFamily="18" charset="2"/>
              </a:rPr>
              <a:t>OR</a:t>
            </a:r>
          </a:p>
          <a:p>
            <a:pPr eaLnBrk="1" fontAlgn="base" hangingPunct="1">
              <a:spcBef>
                <a:spcPct val="50000"/>
              </a:spcBef>
              <a:spcAft>
                <a:spcPct val="0"/>
              </a:spcAft>
            </a:pPr>
            <a:endParaRPr lang="en-US" altLang="fr-FR">
              <a:solidFill>
                <a:srgbClr val="000000"/>
              </a:solidFill>
              <a:latin typeface="Arial" panose="020B0604020202020204" pitchFamily="34" charset="0"/>
              <a:cs typeface="Arial" panose="020B0604020202020204" pitchFamily="34" charset="0"/>
              <a:sym typeface="Symbol" panose="05050102010706020507" pitchFamily="18" charset="2"/>
            </a:endParaRPr>
          </a:p>
        </p:txBody>
      </p:sp>
      <p:sp>
        <p:nvSpPr>
          <p:cNvPr id="33811" name="Oval 19">
            <a:extLst>
              <a:ext uri="{FF2B5EF4-FFF2-40B4-BE49-F238E27FC236}">
                <a16:creationId xmlns:a16="http://schemas.microsoft.com/office/drawing/2014/main" id="{89D696D9-A011-4D40-A59C-643AE66B4CAC}"/>
              </a:ext>
            </a:extLst>
          </p:cNvPr>
          <p:cNvSpPr>
            <a:spLocks noChangeArrowheads="1"/>
          </p:cNvSpPr>
          <p:nvPr/>
        </p:nvSpPr>
        <p:spPr bwMode="auto">
          <a:xfrm>
            <a:off x="3287713" y="4471988"/>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0</a:t>
            </a:r>
          </a:p>
        </p:txBody>
      </p:sp>
      <p:sp>
        <p:nvSpPr>
          <p:cNvPr id="33812" name="Line 20">
            <a:extLst>
              <a:ext uri="{FF2B5EF4-FFF2-40B4-BE49-F238E27FC236}">
                <a16:creationId xmlns:a16="http://schemas.microsoft.com/office/drawing/2014/main" id="{64814354-C9E0-4AF9-8E2F-12AA84822D4D}"/>
              </a:ext>
            </a:extLst>
          </p:cNvPr>
          <p:cNvSpPr>
            <a:spLocks noChangeShapeType="1"/>
          </p:cNvSpPr>
          <p:nvPr/>
        </p:nvSpPr>
        <p:spPr bwMode="auto">
          <a:xfrm>
            <a:off x="3648076" y="4714875"/>
            <a:ext cx="2735263"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3813" name="Text Box 21">
            <a:extLst>
              <a:ext uri="{FF2B5EF4-FFF2-40B4-BE49-F238E27FC236}">
                <a16:creationId xmlns:a16="http://schemas.microsoft.com/office/drawing/2014/main" id="{919F9FF9-F1A1-42F8-9680-55C1D1187079}"/>
              </a:ext>
            </a:extLst>
          </p:cNvPr>
          <p:cNvSpPr txBox="1">
            <a:spLocks noChangeArrowheads="1"/>
          </p:cNvSpPr>
          <p:nvPr/>
        </p:nvSpPr>
        <p:spPr bwMode="auto">
          <a:xfrm>
            <a:off x="7248526" y="5507038"/>
            <a:ext cx="2447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b="1" i="1">
                <a:solidFill>
                  <a:srgbClr val="000000"/>
                </a:solidFill>
                <a:latin typeface="Arial" panose="020B0604020202020204" pitchFamily="34" charset="0"/>
                <a:cs typeface="Arial" panose="020B0604020202020204" pitchFamily="34" charset="0"/>
                <a:sym typeface="Symbol" panose="05050102010706020507" pitchFamily="18" charset="2"/>
              </a:rPr>
              <a:t>t</a:t>
            </a:r>
            <a:r>
              <a:rPr lang="en-US" altLang="fr-FR" b="1">
                <a:solidFill>
                  <a:srgbClr val="000000"/>
                </a:solidFill>
                <a:latin typeface="Arial" panose="020B0604020202020204" pitchFamily="34" charset="0"/>
                <a:cs typeface="Arial" panose="020B0604020202020204" pitchFamily="34" charset="0"/>
              </a:rPr>
              <a:t> =2 </a:t>
            </a:r>
            <a:r>
              <a:rPr lang="en-US" altLang="fr-FR">
                <a:solidFill>
                  <a:srgbClr val="000000"/>
                </a:solidFill>
                <a:latin typeface="Arial" panose="020B0604020202020204" pitchFamily="34" charset="0"/>
                <a:cs typeface="Arial" panose="020B0604020202020204" pitchFamily="34" charset="0"/>
                <a:sym typeface="Symbol" panose="05050102010706020507" pitchFamily="18" charset="2"/>
              </a:rPr>
              <a:t>Threshold value</a:t>
            </a:r>
          </a:p>
        </p:txBody>
      </p:sp>
      <p:sp>
        <p:nvSpPr>
          <p:cNvPr id="33814" name="Text Box 22">
            <a:extLst>
              <a:ext uri="{FF2B5EF4-FFF2-40B4-BE49-F238E27FC236}">
                <a16:creationId xmlns:a16="http://schemas.microsoft.com/office/drawing/2014/main" id="{B249D04E-4BF9-4DC6-B4DD-6858D796CA77}"/>
              </a:ext>
            </a:extLst>
          </p:cNvPr>
          <p:cNvSpPr txBox="1">
            <a:spLocks noChangeArrowheads="1"/>
          </p:cNvSpPr>
          <p:nvPr/>
        </p:nvSpPr>
        <p:spPr bwMode="auto">
          <a:xfrm>
            <a:off x="3460751" y="4200526"/>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33815" name="AutoShape 23">
            <a:extLst>
              <a:ext uri="{FF2B5EF4-FFF2-40B4-BE49-F238E27FC236}">
                <a16:creationId xmlns:a16="http://schemas.microsoft.com/office/drawing/2014/main" id="{6A7B7804-C828-44D6-84A5-F33CCC03F34D}"/>
              </a:ext>
            </a:extLst>
          </p:cNvPr>
          <p:cNvSpPr>
            <a:spLocks noChangeArrowheads="1"/>
          </p:cNvSpPr>
          <p:nvPr/>
        </p:nvSpPr>
        <p:spPr bwMode="auto">
          <a:xfrm rot="992772" flipH="1">
            <a:off x="4727576" y="4067175"/>
            <a:ext cx="3241675" cy="1079500"/>
          </a:xfrm>
          <a:prstGeom prst="curvedDownArrow">
            <a:avLst>
              <a:gd name="adj1" fmla="val 17086"/>
              <a:gd name="adj2" fmla="val 77145"/>
              <a:gd name="adj3" fmla="val 20931"/>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33816" name="Text Box 24">
            <a:extLst>
              <a:ext uri="{FF2B5EF4-FFF2-40B4-BE49-F238E27FC236}">
                <a16:creationId xmlns:a16="http://schemas.microsoft.com/office/drawing/2014/main" id="{BDA3C081-2A85-4F1A-BDAE-822472F76B09}"/>
              </a:ext>
            </a:extLst>
          </p:cNvPr>
          <p:cNvSpPr txBox="1">
            <a:spLocks noChangeArrowheads="1"/>
          </p:cNvSpPr>
          <p:nvPr/>
        </p:nvSpPr>
        <p:spPr bwMode="auto">
          <a:xfrm>
            <a:off x="4800601" y="4714876"/>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2</a:t>
            </a:r>
          </a:p>
        </p:txBody>
      </p:sp>
      <p:sp>
        <p:nvSpPr>
          <p:cNvPr id="33817" name="Text Box 25">
            <a:extLst>
              <a:ext uri="{FF2B5EF4-FFF2-40B4-BE49-F238E27FC236}">
                <a16:creationId xmlns:a16="http://schemas.microsoft.com/office/drawing/2014/main" id="{7D390DBC-6D75-44E4-B417-EC044D227450}"/>
              </a:ext>
            </a:extLst>
          </p:cNvPr>
          <p:cNvSpPr txBox="1">
            <a:spLocks noChangeArrowheads="1"/>
          </p:cNvSpPr>
          <p:nvPr/>
        </p:nvSpPr>
        <p:spPr bwMode="auto">
          <a:xfrm>
            <a:off x="7253289" y="5505451"/>
            <a:ext cx="2447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b="1" i="1">
                <a:solidFill>
                  <a:srgbClr val="000000"/>
                </a:solidFill>
                <a:latin typeface="Arial" panose="020B0604020202020204" pitchFamily="34" charset="0"/>
                <a:cs typeface="Arial" panose="020B0604020202020204" pitchFamily="34" charset="0"/>
                <a:sym typeface="Symbol" panose="05050102010706020507" pitchFamily="18" charset="2"/>
              </a:rPr>
              <a:t>t</a:t>
            </a:r>
            <a:r>
              <a:rPr lang="en-US" altLang="fr-FR" b="1">
                <a:solidFill>
                  <a:srgbClr val="000000"/>
                </a:solidFill>
                <a:latin typeface="Arial" panose="020B0604020202020204" pitchFamily="34" charset="0"/>
                <a:cs typeface="Arial" panose="020B0604020202020204" pitchFamily="34" charset="0"/>
              </a:rPr>
              <a:t> =0 New </a:t>
            </a:r>
            <a:r>
              <a:rPr lang="en-US" altLang="fr-FR">
                <a:solidFill>
                  <a:srgbClr val="000000"/>
                </a:solidFill>
                <a:latin typeface="Arial" panose="020B0604020202020204" pitchFamily="34" charset="0"/>
                <a:cs typeface="Arial" panose="020B0604020202020204" pitchFamily="34" charset="0"/>
                <a:sym typeface="Symbol" panose="05050102010706020507" pitchFamily="18" charset="2"/>
              </a:rPr>
              <a:t>Threshold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8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811"/>
                                        </p:tgtEl>
                                        <p:attrNameLst>
                                          <p:attrName>style.visibility</p:attrName>
                                        </p:attrNameLst>
                                      </p:cBhvr>
                                      <p:to>
                                        <p:strVal val="visible"/>
                                      </p:to>
                                    </p:set>
                                    <p:animEffect transition="in" filter="box(in)">
                                      <p:cBhvr>
                                        <p:cTn id="27" dur="500"/>
                                        <p:tgtEl>
                                          <p:spTgt spid="33811"/>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3814"/>
                                        </p:tgtEl>
                                        <p:attrNameLst>
                                          <p:attrName>style.visibility</p:attrName>
                                        </p:attrNameLst>
                                      </p:cBhvr>
                                      <p:to>
                                        <p:strVal val="visible"/>
                                      </p:to>
                                    </p:set>
                                    <p:animEffect transition="in" filter="box(in)">
                                      <p:cBhvr>
                                        <p:cTn id="30" dur="500"/>
                                        <p:tgtEl>
                                          <p:spTgt spid="33814"/>
                                        </p:tgtEl>
                                      </p:cBhvr>
                                    </p:animEffect>
                                  </p:childTnLst>
                                </p:cTn>
                              </p:par>
                              <p:par>
                                <p:cTn id="31" presetID="4" presetClass="entr" presetSubtype="16" fill="hold" nodeType="withEffect">
                                  <p:stCondLst>
                                    <p:cond delay="0"/>
                                  </p:stCondLst>
                                  <p:childTnLst>
                                    <p:set>
                                      <p:cBhvr>
                                        <p:cTn id="32" dur="1" fill="hold">
                                          <p:stCondLst>
                                            <p:cond delay="0"/>
                                          </p:stCondLst>
                                        </p:cTn>
                                        <p:tgtEl>
                                          <p:spTgt spid="33812"/>
                                        </p:tgtEl>
                                        <p:attrNameLst>
                                          <p:attrName>style.visibility</p:attrName>
                                        </p:attrNameLst>
                                      </p:cBhvr>
                                      <p:to>
                                        <p:strVal val="visible"/>
                                      </p:to>
                                    </p:set>
                                    <p:animEffect transition="in" filter="box(in)">
                                      <p:cBhvr>
                                        <p:cTn id="33" dur="500"/>
                                        <p:tgtEl>
                                          <p:spTgt spid="338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815"/>
                                        </p:tgtEl>
                                        <p:attrNameLst>
                                          <p:attrName>style.visibility</p:attrName>
                                        </p:attrNameLst>
                                      </p:cBhvr>
                                      <p:to>
                                        <p:strVal val="visible"/>
                                      </p:to>
                                    </p:set>
                                    <p:animEffect transition="in" filter="fade">
                                      <p:cBhvr>
                                        <p:cTn id="38" dur="2000"/>
                                        <p:tgtEl>
                                          <p:spTgt spid="33815"/>
                                        </p:tgtEl>
                                      </p:cBhvr>
                                    </p:animEffect>
                                  </p:childTnLst>
                                </p:cTn>
                              </p:par>
                            </p:childTnLst>
                          </p:cTn>
                        </p:par>
                        <p:par>
                          <p:cTn id="39" fill="hold" nodeType="afterGroup">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3381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xit" presetSubtype="10" fill="hold" grpId="1" nodeType="clickEffect">
                                  <p:stCondLst>
                                    <p:cond delay="0"/>
                                  </p:stCondLst>
                                  <p:childTnLst>
                                    <p:animEffect transition="out" filter="blinds(horizontal)">
                                      <p:cBhvr>
                                        <p:cTn id="45" dur="500"/>
                                        <p:tgtEl>
                                          <p:spTgt spid="33813"/>
                                        </p:tgtEl>
                                      </p:cBhvr>
                                    </p:animEffect>
                                    <p:set>
                                      <p:cBhvr>
                                        <p:cTn id="46" dur="1" fill="hold">
                                          <p:stCondLst>
                                            <p:cond delay="499"/>
                                          </p:stCondLst>
                                        </p:cTn>
                                        <p:tgtEl>
                                          <p:spTgt spid="33813"/>
                                        </p:tgtEl>
                                        <p:attrNameLst>
                                          <p:attrName>style.visibility</p:attrName>
                                        </p:attrNameLst>
                                      </p:cBhvr>
                                      <p:to>
                                        <p:strVal val="hidden"/>
                                      </p:to>
                                    </p:set>
                                  </p:childTnLst>
                                </p:cTn>
                              </p:par>
                              <p:par>
                                <p:cTn id="47" presetID="4" presetClass="exit" presetSubtype="16" fill="hold" grpId="1" nodeType="withEffect">
                                  <p:stCondLst>
                                    <p:cond delay="0"/>
                                  </p:stCondLst>
                                  <p:childTnLst>
                                    <p:animEffect transition="out" filter="box(in)">
                                      <p:cBhvr>
                                        <p:cTn id="48" dur="500"/>
                                        <p:tgtEl>
                                          <p:spTgt spid="33815"/>
                                        </p:tgtEl>
                                      </p:cBhvr>
                                    </p:animEffect>
                                    <p:set>
                                      <p:cBhvr>
                                        <p:cTn id="49" dur="1" fill="hold">
                                          <p:stCondLst>
                                            <p:cond delay="499"/>
                                          </p:stCondLst>
                                        </p:cTn>
                                        <p:tgtEl>
                                          <p:spTgt spid="33815"/>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33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3" grpId="0" animBg="1"/>
      <p:bldP spid="33804" grpId="0" animBg="1"/>
      <p:bldP spid="33805" grpId="0" animBg="1"/>
      <p:bldP spid="33807" grpId="0"/>
      <p:bldP spid="33808" grpId="0"/>
      <p:bldP spid="33810" grpId="0"/>
      <p:bldP spid="33811" grpId="0" animBg="1"/>
      <p:bldP spid="33813" grpId="0"/>
      <p:bldP spid="33813" grpId="1"/>
      <p:bldP spid="33814" grpId="0"/>
      <p:bldP spid="33815" grpId="0" animBg="1"/>
      <p:bldP spid="33815" grpId="1" animBg="1"/>
      <p:bldP spid="33816" grpId="0"/>
      <p:bldP spid="338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a:extLst>
              <a:ext uri="{FF2B5EF4-FFF2-40B4-BE49-F238E27FC236}">
                <a16:creationId xmlns:a16="http://schemas.microsoft.com/office/drawing/2014/main" id="{76C1EAD5-33A8-4DC7-8563-B24758BCB9E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CA3CDC6D-ACA5-444D-96D4-E23DC52E2538}"/>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E8DFB933-C510-414D-BA58-34DF791ED191}"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19</a:t>
            </a:fld>
            <a:endParaRPr lang="en-US" altLang="fr-FR">
              <a:solidFill>
                <a:srgbClr val="000000"/>
              </a:solidFill>
              <a:latin typeface="Arial" panose="020B0604020202020204" pitchFamily="34" charset="0"/>
              <a:cs typeface="Arial" panose="020B0604020202020204" pitchFamily="34" charset="0"/>
            </a:endParaRPr>
          </a:p>
        </p:txBody>
      </p:sp>
      <p:sp>
        <p:nvSpPr>
          <p:cNvPr id="21508" name="Text Box 2">
            <a:extLst>
              <a:ext uri="{FF2B5EF4-FFF2-40B4-BE49-F238E27FC236}">
                <a16:creationId xmlns:a16="http://schemas.microsoft.com/office/drawing/2014/main" id="{D451D3FF-7695-41F6-944F-642E186D1F5D}"/>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21509" name="Text Box 3">
            <a:extLst>
              <a:ext uri="{FF2B5EF4-FFF2-40B4-BE49-F238E27FC236}">
                <a16:creationId xmlns:a16="http://schemas.microsoft.com/office/drawing/2014/main" id="{9B579712-D653-4AEF-AC9A-F8C42888603D}"/>
              </a:ext>
            </a:extLst>
          </p:cNvPr>
          <p:cNvSpPr txBox="1">
            <a:spLocks noChangeArrowheads="1"/>
          </p:cNvSpPr>
          <p:nvPr/>
        </p:nvSpPr>
        <p:spPr bwMode="auto">
          <a:xfrm>
            <a:off x="2209800" y="381001"/>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dirty="0">
                <a:solidFill>
                  <a:srgbClr val="000000"/>
                </a:solidFill>
                <a:cs typeface="Arial" panose="020B0604020202020204" pitchFamily="34" charset="0"/>
              </a:rPr>
              <a:t>Fig 11.2	McCulloch-Pitts neurons to calculate the logic functions </a:t>
            </a:r>
            <a:r>
              <a:rPr lang="en-GB" altLang="fr-FR" sz="2000" b="1" dirty="0">
                <a:solidFill>
                  <a:srgbClr val="000000"/>
                </a:solidFill>
                <a:cs typeface="Arial" panose="020B0604020202020204" pitchFamily="34" charset="0"/>
              </a:rPr>
              <a:t>and</a:t>
            </a:r>
            <a:r>
              <a:rPr lang="en-GB" altLang="fr-FR" sz="2000" dirty="0">
                <a:solidFill>
                  <a:srgbClr val="000000"/>
                </a:solidFill>
                <a:cs typeface="Arial" panose="020B0604020202020204" pitchFamily="34" charset="0"/>
              </a:rPr>
              <a:t> </a:t>
            </a:r>
            <a:r>
              <a:rPr lang="en-GB" altLang="fr-FR" sz="2000" dirty="0" err="1">
                <a:solidFill>
                  <a:srgbClr val="000000"/>
                </a:solidFill>
                <a:cs typeface="Arial" panose="020B0604020202020204" pitchFamily="34" charset="0"/>
              </a:rPr>
              <a:t>and</a:t>
            </a:r>
            <a:r>
              <a:rPr lang="en-GB" altLang="fr-FR" sz="2000" dirty="0">
                <a:solidFill>
                  <a:srgbClr val="000000"/>
                </a:solidFill>
                <a:cs typeface="Arial" panose="020B0604020202020204" pitchFamily="34" charset="0"/>
              </a:rPr>
              <a:t> </a:t>
            </a:r>
            <a:r>
              <a:rPr lang="en-GB" altLang="fr-FR" sz="2000" b="1" dirty="0">
                <a:solidFill>
                  <a:srgbClr val="000000"/>
                </a:solidFill>
                <a:cs typeface="Arial" panose="020B0604020202020204" pitchFamily="34" charset="0"/>
              </a:rPr>
              <a:t>or</a:t>
            </a:r>
            <a:r>
              <a:rPr lang="en-GB" altLang="fr-FR" sz="2000" dirty="0">
                <a:solidFill>
                  <a:srgbClr val="000000"/>
                </a:solidFill>
                <a:cs typeface="Arial" panose="020B0604020202020204" pitchFamily="34" charset="0"/>
              </a:rPr>
              <a:t>.</a:t>
            </a:r>
          </a:p>
        </p:txBody>
      </p:sp>
      <p:pic>
        <p:nvPicPr>
          <p:cNvPr id="21510" name="Picture 4">
            <a:extLst>
              <a:ext uri="{FF2B5EF4-FFF2-40B4-BE49-F238E27FC236}">
                <a16:creationId xmlns:a16="http://schemas.microsoft.com/office/drawing/2014/main" id="{3855252F-F3C6-4A83-8B06-8F1D0B7FB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2438400"/>
            <a:ext cx="728186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A235D59A-ECDF-493D-94AE-87EE850983D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6EC1BCB5-1890-4A81-9B56-FD77DB44F23A}"/>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4CACC2D1-D4BD-4B6D-BA0F-12A4E0ED360D}"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2</a:t>
            </a:fld>
            <a:endParaRPr lang="en-US" altLang="fr-FR">
              <a:solidFill>
                <a:srgbClr val="000000"/>
              </a:solidFill>
              <a:latin typeface="Arial" panose="020B0604020202020204" pitchFamily="34" charset="0"/>
              <a:cs typeface="Arial" panose="020B0604020202020204" pitchFamily="34" charset="0"/>
            </a:endParaRPr>
          </a:p>
        </p:txBody>
      </p:sp>
      <p:sp>
        <p:nvSpPr>
          <p:cNvPr id="6148" name="Rectangle 2">
            <a:extLst>
              <a:ext uri="{FF2B5EF4-FFF2-40B4-BE49-F238E27FC236}">
                <a16:creationId xmlns:a16="http://schemas.microsoft.com/office/drawing/2014/main" id="{608DF0CD-8ECB-4ADF-BE52-6DD204FD061D}"/>
              </a:ext>
            </a:extLst>
          </p:cNvPr>
          <p:cNvSpPr>
            <a:spLocks noGrp="1" noChangeArrowheads="1"/>
          </p:cNvSpPr>
          <p:nvPr>
            <p:ph type="title"/>
          </p:nvPr>
        </p:nvSpPr>
        <p:spPr/>
        <p:txBody>
          <a:bodyPr/>
          <a:lstStyle/>
          <a:p>
            <a:pPr eaLnBrk="1" hangingPunct="1"/>
            <a:r>
              <a:rPr lang="en-US" altLang="fr-FR"/>
              <a:t>NN</a:t>
            </a:r>
          </a:p>
        </p:txBody>
      </p:sp>
      <p:sp>
        <p:nvSpPr>
          <p:cNvPr id="6149" name="Rectangle 3">
            <a:extLst>
              <a:ext uri="{FF2B5EF4-FFF2-40B4-BE49-F238E27FC236}">
                <a16:creationId xmlns:a16="http://schemas.microsoft.com/office/drawing/2014/main" id="{A4A28077-BE66-4D5A-85F6-BB26C2AFEB97}"/>
              </a:ext>
            </a:extLst>
          </p:cNvPr>
          <p:cNvSpPr>
            <a:spLocks noGrp="1" noChangeArrowheads="1"/>
          </p:cNvSpPr>
          <p:nvPr>
            <p:ph type="body" idx="1"/>
          </p:nvPr>
        </p:nvSpPr>
        <p:spPr>
          <a:xfrm>
            <a:off x="1981200" y="1522095"/>
            <a:ext cx="8229600" cy="4451985"/>
          </a:xfrm>
        </p:spPr>
        <p:txBody>
          <a:bodyPr/>
          <a:lstStyle/>
          <a:p>
            <a:pPr eaLnBrk="1" hangingPunct="1"/>
            <a:r>
              <a:rPr lang="en-US" altLang="fr-FR" dirty="0"/>
              <a:t>ANN (Artificial Neural Networks)</a:t>
            </a:r>
          </a:p>
          <a:p>
            <a:pPr eaLnBrk="1" hangingPunct="1"/>
            <a:r>
              <a:rPr lang="en-US" altLang="fr-FR" dirty="0"/>
              <a:t>Neural computation </a:t>
            </a:r>
          </a:p>
          <a:p>
            <a:pPr eaLnBrk="1" hangingPunct="1"/>
            <a:r>
              <a:rPr lang="en-US" altLang="fr-FR" dirty="0"/>
              <a:t>Connectionism.</a:t>
            </a:r>
          </a:p>
          <a:p>
            <a:pPr eaLnBrk="1" hangingPunct="1"/>
            <a:r>
              <a:rPr lang="en-US" altLang="fr-FR" dirty="0"/>
              <a:t>Adaptive networks</a:t>
            </a:r>
          </a:p>
          <a:p>
            <a:pPr eaLnBrk="1" hangingPunct="1"/>
            <a:r>
              <a:rPr lang="en-US" altLang="fr-FR" dirty="0"/>
              <a:t>Collective computation.</a:t>
            </a:r>
          </a:p>
          <a:p>
            <a:pPr eaLnBrk="1" hangingPunct="1"/>
            <a:r>
              <a:rPr lang="en-GB" altLang="fr-FR" dirty="0"/>
              <a:t>Perceptron Learning</a:t>
            </a:r>
          </a:p>
          <a:p>
            <a:pPr eaLnBrk="1" hangingPunct="1"/>
            <a:r>
              <a:rPr lang="en-GB" altLang="fr-FR" dirty="0"/>
              <a:t>Backpropagation Learning.</a:t>
            </a:r>
            <a:endParaRPr lang="en-US" altLang="fr-FR" dirty="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a:extLst>
              <a:ext uri="{FF2B5EF4-FFF2-40B4-BE49-F238E27FC236}">
                <a16:creationId xmlns:a16="http://schemas.microsoft.com/office/drawing/2014/main" id="{AE6424C9-2284-4D9A-8B8C-7BB18116A00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89802366-78CD-4F40-853D-842C77EF31A8}"/>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116FE3E9-F839-4383-A994-DD1ADA12F981}"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20</a:t>
            </a:fld>
            <a:endParaRPr lang="en-US" altLang="fr-FR">
              <a:solidFill>
                <a:srgbClr val="000000"/>
              </a:solidFill>
              <a:latin typeface="Arial" panose="020B0604020202020204" pitchFamily="34" charset="0"/>
              <a:cs typeface="Arial" panose="020B0604020202020204" pitchFamily="34" charset="0"/>
            </a:endParaRPr>
          </a:p>
        </p:txBody>
      </p:sp>
      <p:sp>
        <p:nvSpPr>
          <p:cNvPr id="22532" name="Text Box 2">
            <a:extLst>
              <a:ext uri="{FF2B5EF4-FFF2-40B4-BE49-F238E27FC236}">
                <a16:creationId xmlns:a16="http://schemas.microsoft.com/office/drawing/2014/main" id="{8F7CBE88-34B3-4CC0-B1B3-C5011BFB362E}"/>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22533" name="Text Box 3">
            <a:extLst>
              <a:ext uri="{FF2B5EF4-FFF2-40B4-BE49-F238E27FC236}">
                <a16:creationId xmlns:a16="http://schemas.microsoft.com/office/drawing/2014/main" id="{07172F2E-3E10-4261-9968-3E27383FEF48}"/>
              </a:ext>
            </a:extLst>
          </p:cNvPr>
          <p:cNvSpPr txBox="1">
            <a:spLocks noChangeArrowheads="1"/>
          </p:cNvSpPr>
          <p:nvPr/>
        </p:nvSpPr>
        <p:spPr bwMode="auto">
          <a:xfrm>
            <a:off x="2209800" y="381001"/>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Table 11.1 The McCulloch-Pitts model for logical and.</a:t>
            </a:r>
          </a:p>
        </p:txBody>
      </p:sp>
      <p:pic>
        <p:nvPicPr>
          <p:cNvPr id="22534" name="Picture 4">
            <a:extLst>
              <a:ext uri="{FF2B5EF4-FFF2-40B4-BE49-F238E27FC236}">
                <a16:creationId xmlns:a16="http://schemas.microsoft.com/office/drawing/2014/main" id="{1AC5FC5F-D70C-48C9-B001-DF1D1C14A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31975"/>
            <a:ext cx="73914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id="{82C968A1-E073-4EBE-A5A7-D5896500D3A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282BA81C-C6DB-493F-BFEA-D7FC1278520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2325D43D-D76E-4406-8E9F-BCA6DDE4711D}"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21</a:t>
            </a:fld>
            <a:endParaRPr lang="en-US" altLang="fr-FR">
              <a:solidFill>
                <a:srgbClr val="000000"/>
              </a:solidFill>
              <a:latin typeface="Arial" panose="020B0604020202020204" pitchFamily="34" charset="0"/>
              <a:cs typeface="Arial" panose="020B0604020202020204" pitchFamily="34" charset="0"/>
            </a:endParaRPr>
          </a:p>
        </p:txBody>
      </p:sp>
      <p:sp>
        <p:nvSpPr>
          <p:cNvPr id="23556" name="Rectangle 2">
            <a:extLst>
              <a:ext uri="{FF2B5EF4-FFF2-40B4-BE49-F238E27FC236}">
                <a16:creationId xmlns:a16="http://schemas.microsoft.com/office/drawing/2014/main" id="{B828BDBF-9357-421D-8152-3934E9A7F722}"/>
              </a:ext>
            </a:extLst>
          </p:cNvPr>
          <p:cNvSpPr>
            <a:spLocks noGrp="1" noChangeArrowheads="1"/>
          </p:cNvSpPr>
          <p:nvPr>
            <p:ph type="title"/>
          </p:nvPr>
        </p:nvSpPr>
        <p:spPr/>
        <p:txBody>
          <a:bodyPr/>
          <a:lstStyle/>
          <a:p>
            <a:pPr eaLnBrk="1" hangingPunct="1"/>
            <a:r>
              <a:rPr lang="en-US" altLang="fr-FR" b="1"/>
              <a:t>Network structures</a:t>
            </a:r>
            <a:endParaRPr lang="en-US" altLang="fr-FR"/>
          </a:p>
        </p:txBody>
      </p:sp>
      <p:sp>
        <p:nvSpPr>
          <p:cNvPr id="23557" name="Rectangle 3">
            <a:extLst>
              <a:ext uri="{FF2B5EF4-FFF2-40B4-BE49-F238E27FC236}">
                <a16:creationId xmlns:a16="http://schemas.microsoft.com/office/drawing/2014/main" id="{D5713C20-FB67-40E1-AA77-0BD474A80831}"/>
              </a:ext>
            </a:extLst>
          </p:cNvPr>
          <p:cNvSpPr>
            <a:spLocks noGrp="1" noChangeArrowheads="1"/>
          </p:cNvSpPr>
          <p:nvPr>
            <p:ph type="body" idx="1"/>
          </p:nvPr>
        </p:nvSpPr>
        <p:spPr/>
        <p:txBody>
          <a:bodyPr/>
          <a:lstStyle/>
          <a:p>
            <a:pPr eaLnBrk="1" hangingPunct="1"/>
            <a:r>
              <a:rPr lang="en-US" altLang="fr-FR"/>
              <a:t>There are a variety of kinds of network structure.</a:t>
            </a:r>
          </a:p>
          <a:p>
            <a:pPr lvl="1" eaLnBrk="1" hangingPunct="1"/>
            <a:r>
              <a:rPr lang="en-US" altLang="fr-FR"/>
              <a:t>Feed-forward networks.</a:t>
            </a:r>
          </a:p>
          <a:p>
            <a:pPr lvl="1" eaLnBrk="1" hangingPunct="1"/>
            <a:r>
              <a:rPr lang="en-US" altLang="fr-FR"/>
              <a:t>Recurrent Networks.</a:t>
            </a:r>
          </a:p>
          <a:p>
            <a:pPr lvl="1" eaLnBrk="1" hangingPunct="1"/>
            <a:r>
              <a:rPr lang="en-US" altLang="fr-FR"/>
              <a:t>……</a:t>
            </a:r>
          </a:p>
          <a:p>
            <a:pPr lvl="1" eaLnBrk="1" hangingPunct="1"/>
            <a:endParaRPr lang="en-US" altLang="fr-FR"/>
          </a:p>
          <a:p>
            <a:pPr eaLnBrk="1" hangingPunct="1"/>
            <a:endParaRPr lang="en-US" altLang="fr-F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52FAFDAA-E087-4033-8B53-97B0ECE22AE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20" name="Slide Number Placeholder 5">
            <a:extLst>
              <a:ext uri="{FF2B5EF4-FFF2-40B4-BE49-F238E27FC236}">
                <a16:creationId xmlns:a16="http://schemas.microsoft.com/office/drawing/2014/main" id="{CF50A7DC-D8CD-4451-AF07-5FA4D87F3368}"/>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0DA05177-2C49-4D8B-BEBE-42E6CC7ADA5A}"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22</a:t>
            </a:fld>
            <a:endParaRPr lang="en-US" altLang="fr-FR">
              <a:solidFill>
                <a:srgbClr val="000000"/>
              </a:solidFill>
              <a:latin typeface="Arial" panose="020B0604020202020204" pitchFamily="34" charset="0"/>
              <a:cs typeface="Arial" panose="020B0604020202020204" pitchFamily="34" charset="0"/>
            </a:endParaRPr>
          </a:p>
        </p:txBody>
      </p:sp>
      <p:sp>
        <p:nvSpPr>
          <p:cNvPr id="24580" name="Rectangle 2">
            <a:extLst>
              <a:ext uri="{FF2B5EF4-FFF2-40B4-BE49-F238E27FC236}">
                <a16:creationId xmlns:a16="http://schemas.microsoft.com/office/drawing/2014/main" id="{C105E4A7-A5D5-42A0-90BF-34642A031FC3}"/>
              </a:ext>
            </a:extLst>
          </p:cNvPr>
          <p:cNvSpPr>
            <a:spLocks noGrp="1" noChangeArrowheads="1"/>
          </p:cNvSpPr>
          <p:nvPr>
            <p:ph type="title"/>
          </p:nvPr>
        </p:nvSpPr>
        <p:spPr>
          <a:xfrm>
            <a:off x="1631951" y="260350"/>
            <a:ext cx="7294563" cy="1143000"/>
          </a:xfrm>
        </p:spPr>
        <p:txBody>
          <a:bodyPr/>
          <a:lstStyle/>
          <a:p>
            <a:pPr eaLnBrk="1" hangingPunct="1"/>
            <a:r>
              <a:rPr lang="en-US" altLang="fr-FR"/>
              <a:t>Feed-forward</a:t>
            </a:r>
          </a:p>
        </p:txBody>
      </p:sp>
      <p:sp>
        <p:nvSpPr>
          <p:cNvPr id="35843" name="Rectangle 3">
            <a:extLst>
              <a:ext uri="{FF2B5EF4-FFF2-40B4-BE49-F238E27FC236}">
                <a16:creationId xmlns:a16="http://schemas.microsoft.com/office/drawing/2014/main" id="{44598465-DE31-4BF9-864E-A822ACDD4492}"/>
              </a:ext>
            </a:extLst>
          </p:cNvPr>
          <p:cNvSpPr>
            <a:spLocks noGrp="1" noChangeArrowheads="1"/>
          </p:cNvSpPr>
          <p:nvPr>
            <p:ph type="body" idx="1"/>
          </p:nvPr>
        </p:nvSpPr>
        <p:spPr/>
        <p:txBody>
          <a:bodyPr/>
          <a:lstStyle/>
          <a:p>
            <a:pPr eaLnBrk="1" hangingPunct="1">
              <a:lnSpc>
                <a:spcPct val="90000"/>
              </a:lnSpc>
            </a:pPr>
            <a:r>
              <a:rPr lang="en-US" altLang="fr-FR"/>
              <a:t>Links are </a:t>
            </a:r>
            <a:r>
              <a:rPr lang="en-US" altLang="fr-FR">
                <a:solidFill>
                  <a:srgbClr val="00FF00"/>
                </a:solidFill>
              </a:rPr>
              <a:t>Unidirectional</a:t>
            </a:r>
            <a:r>
              <a:rPr lang="en-US" altLang="fr-FR"/>
              <a:t>.</a:t>
            </a:r>
          </a:p>
          <a:p>
            <a:pPr eaLnBrk="1" hangingPunct="1">
              <a:lnSpc>
                <a:spcPct val="90000"/>
              </a:lnSpc>
            </a:pPr>
            <a:r>
              <a:rPr lang="en-US" altLang="fr-FR"/>
              <a:t>No cycles.</a:t>
            </a:r>
          </a:p>
          <a:p>
            <a:pPr eaLnBrk="1" hangingPunct="1">
              <a:lnSpc>
                <a:spcPct val="90000"/>
              </a:lnSpc>
            </a:pPr>
            <a:r>
              <a:rPr lang="en-US" altLang="fr-FR"/>
              <a:t>Usually we deal with layered feed-forward </a:t>
            </a:r>
          </a:p>
          <a:p>
            <a:pPr lvl="1" eaLnBrk="1" hangingPunct="1">
              <a:lnSpc>
                <a:spcPct val="90000"/>
              </a:lnSpc>
            </a:pPr>
            <a:r>
              <a:rPr lang="en-US" altLang="fr-FR"/>
              <a:t>Each unit is linked only to units in the next layer.</a:t>
            </a:r>
          </a:p>
          <a:p>
            <a:pPr lvl="1" eaLnBrk="1" hangingPunct="1">
              <a:lnSpc>
                <a:spcPct val="90000"/>
              </a:lnSpc>
            </a:pPr>
            <a:r>
              <a:rPr lang="en-US" altLang="fr-FR"/>
              <a:t>No links between units in the same layer.</a:t>
            </a:r>
          </a:p>
          <a:p>
            <a:pPr lvl="1" eaLnBrk="1" hangingPunct="1">
              <a:lnSpc>
                <a:spcPct val="90000"/>
              </a:lnSpc>
            </a:pPr>
            <a:r>
              <a:rPr lang="en-US" altLang="fr-FR"/>
              <a:t>No links backward to a previous layer</a:t>
            </a:r>
          </a:p>
          <a:p>
            <a:pPr lvl="1" eaLnBrk="1" hangingPunct="1">
              <a:lnSpc>
                <a:spcPct val="90000"/>
              </a:lnSpc>
            </a:pPr>
            <a:r>
              <a:rPr lang="en-US" altLang="fr-FR"/>
              <a:t>No links that skip a layer.</a:t>
            </a:r>
          </a:p>
          <a:p>
            <a:pPr lvl="1" eaLnBrk="1" hangingPunct="1">
              <a:lnSpc>
                <a:spcPct val="90000"/>
              </a:lnSpc>
            </a:pPr>
            <a:r>
              <a:rPr lang="en-US" altLang="fr-FR"/>
              <a:t>No internal state. (No history)</a:t>
            </a:r>
          </a:p>
        </p:txBody>
      </p:sp>
      <p:sp>
        <p:nvSpPr>
          <p:cNvPr id="24582" name="Oval 4">
            <a:extLst>
              <a:ext uri="{FF2B5EF4-FFF2-40B4-BE49-F238E27FC236}">
                <a16:creationId xmlns:a16="http://schemas.microsoft.com/office/drawing/2014/main" id="{B18E1116-417B-4677-B330-15B1AD333ABD}"/>
              </a:ext>
            </a:extLst>
          </p:cNvPr>
          <p:cNvSpPr>
            <a:spLocks noChangeArrowheads="1"/>
          </p:cNvSpPr>
          <p:nvPr/>
        </p:nvSpPr>
        <p:spPr bwMode="auto">
          <a:xfrm>
            <a:off x="7389813" y="1341438"/>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X1</a:t>
            </a:r>
          </a:p>
        </p:txBody>
      </p:sp>
      <p:sp>
        <p:nvSpPr>
          <p:cNvPr id="24583" name="Oval 5">
            <a:extLst>
              <a:ext uri="{FF2B5EF4-FFF2-40B4-BE49-F238E27FC236}">
                <a16:creationId xmlns:a16="http://schemas.microsoft.com/office/drawing/2014/main" id="{5D2DB804-B20C-469D-BF39-3B0F6AC35EDE}"/>
              </a:ext>
            </a:extLst>
          </p:cNvPr>
          <p:cNvSpPr>
            <a:spLocks noChangeArrowheads="1"/>
          </p:cNvSpPr>
          <p:nvPr/>
        </p:nvSpPr>
        <p:spPr bwMode="auto">
          <a:xfrm>
            <a:off x="7389813" y="220662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X2</a:t>
            </a:r>
          </a:p>
        </p:txBody>
      </p:sp>
      <p:sp>
        <p:nvSpPr>
          <p:cNvPr id="24584" name="Oval 6">
            <a:extLst>
              <a:ext uri="{FF2B5EF4-FFF2-40B4-BE49-F238E27FC236}">
                <a16:creationId xmlns:a16="http://schemas.microsoft.com/office/drawing/2014/main" id="{DEEBFF1B-3617-441C-9FA5-1B178F1A86C9}"/>
              </a:ext>
            </a:extLst>
          </p:cNvPr>
          <p:cNvSpPr>
            <a:spLocks noChangeArrowheads="1"/>
          </p:cNvSpPr>
          <p:nvPr/>
        </p:nvSpPr>
        <p:spPr bwMode="auto">
          <a:xfrm>
            <a:off x="9405938" y="1341438"/>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Z</a:t>
            </a:r>
            <a:r>
              <a:rPr lang="en-US" altLang="fr-FR" baseline="-25000">
                <a:solidFill>
                  <a:srgbClr val="000000"/>
                </a:solidFill>
                <a:latin typeface="Arial" panose="020B0604020202020204" pitchFamily="34" charset="0"/>
                <a:cs typeface="Arial" panose="020B0604020202020204" pitchFamily="34" charset="0"/>
              </a:rPr>
              <a:t>1</a:t>
            </a:r>
          </a:p>
        </p:txBody>
      </p:sp>
      <p:sp>
        <p:nvSpPr>
          <p:cNvPr id="24585" name="Oval 7">
            <a:extLst>
              <a:ext uri="{FF2B5EF4-FFF2-40B4-BE49-F238E27FC236}">
                <a16:creationId xmlns:a16="http://schemas.microsoft.com/office/drawing/2014/main" id="{FA8D900C-BDF2-41B8-823F-1DDA767754E7}"/>
              </a:ext>
            </a:extLst>
          </p:cNvPr>
          <p:cNvSpPr>
            <a:spLocks noChangeArrowheads="1"/>
          </p:cNvSpPr>
          <p:nvPr/>
        </p:nvSpPr>
        <p:spPr bwMode="auto">
          <a:xfrm>
            <a:off x="10307638" y="1773238"/>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p>
        </p:txBody>
      </p:sp>
      <p:sp>
        <p:nvSpPr>
          <p:cNvPr id="24586" name="Oval 8">
            <a:extLst>
              <a:ext uri="{FF2B5EF4-FFF2-40B4-BE49-F238E27FC236}">
                <a16:creationId xmlns:a16="http://schemas.microsoft.com/office/drawing/2014/main" id="{EB8E92FE-1680-4991-8139-95502AAAB34E}"/>
              </a:ext>
            </a:extLst>
          </p:cNvPr>
          <p:cNvSpPr>
            <a:spLocks noChangeArrowheads="1"/>
          </p:cNvSpPr>
          <p:nvPr/>
        </p:nvSpPr>
        <p:spPr bwMode="auto">
          <a:xfrm>
            <a:off x="9334501" y="227647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Z</a:t>
            </a:r>
            <a:r>
              <a:rPr lang="en-US" altLang="fr-FR" baseline="-25000">
                <a:solidFill>
                  <a:srgbClr val="000000"/>
                </a:solidFill>
                <a:latin typeface="Arial" panose="020B0604020202020204" pitchFamily="34" charset="0"/>
                <a:cs typeface="Arial" panose="020B0604020202020204" pitchFamily="34" charset="0"/>
              </a:rPr>
              <a:t>2</a:t>
            </a:r>
          </a:p>
        </p:txBody>
      </p:sp>
      <p:sp>
        <p:nvSpPr>
          <p:cNvPr id="35849" name="Line 9">
            <a:extLst>
              <a:ext uri="{FF2B5EF4-FFF2-40B4-BE49-F238E27FC236}">
                <a16:creationId xmlns:a16="http://schemas.microsoft.com/office/drawing/2014/main" id="{A612139E-C4A6-4BA3-B7D2-03099FA004C7}"/>
              </a:ext>
            </a:extLst>
          </p:cNvPr>
          <p:cNvSpPr>
            <a:spLocks noChangeShapeType="1"/>
          </p:cNvSpPr>
          <p:nvPr/>
        </p:nvSpPr>
        <p:spPr bwMode="auto">
          <a:xfrm flipV="1">
            <a:off x="7824789" y="1484313"/>
            <a:ext cx="1584325" cy="317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4588" name="Line 10">
            <a:extLst>
              <a:ext uri="{FF2B5EF4-FFF2-40B4-BE49-F238E27FC236}">
                <a16:creationId xmlns:a16="http://schemas.microsoft.com/office/drawing/2014/main" id="{310FEB6F-B1AA-48DF-99CD-F3BD8EE3C4C8}"/>
              </a:ext>
            </a:extLst>
          </p:cNvPr>
          <p:cNvSpPr>
            <a:spLocks noChangeShapeType="1"/>
          </p:cNvSpPr>
          <p:nvPr/>
        </p:nvSpPr>
        <p:spPr bwMode="auto">
          <a:xfrm>
            <a:off x="7677151" y="1628776"/>
            <a:ext cx="15843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4589" name="Line 11">
            <a:extLst>
              <a:ext uri="{FF2B5EF4-FFF2-40B4-BE49-F238E27FC236}">
                <a16:creationId xmlns:a16="http://schemas.microsoft.com/office/drawing/2014/main" id="{5B2B5B6B-C18D-494E-86FB-921A472268E3}"/>
              </a:ext>
            </a:extLst>
          </p:cNvPr>
          <p:cNvSpPr>
            <a:spLocks noChangeShapeType="1"/>
          </p:cNvSpPr>
          <p:nvPr/>
        </p:nvSpPr>
        <p:spPr bwMode="auto">
          <a:xfrm flipV="1">
            <a:off x="7677150" y="1628775"/>
            <a:ext cx="1728788"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4590" name="Line 12">
            <a:extLst>
              <a:ext uri="{FF2B5EF4-FFF2-40B4-BE49-F238E27FC236}">
                <a16:creationId xmlns:a16="http://schemas.microsoft.com/office/drawing/2014/main" id="{A2ADAC80-C122-497C-AFA2-449629C813E8}"/>
              </a:ext>
            </a:extLst>
          </p:cNvPr>
          <p:cNvSpPr>
            <a:spLocks noChangeShapeType="1"/>
          </p:cNvSpPr>
          <p:nvPr/>
        </p:nvSpPr>
        <p:spPr bwMode="auto">
          <a:xfrm>
            <a:off x="7750176" y="2420938"/>
            <a:ext cx="1439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4591" name="Line 13">
            <a:extLst>
              <a:ext uri="{FF2B5EF4-FFF2-40B4-BE49-F238E27FC236}">
                <a16:creationId xmlns:a16="http://schemas.microsoft.com/office/drawing/2014/main" id="{BB039240-7507-493B-A3A0-2F100ED5A8D2}"/>
              </a:ext>
            </a:extLst>
          </p:cNvPr>
          <p:cNvSpPr>
            <a:spLocks noChangeShapeType="1"/>
          </p:cNvSpPr>
          <p:nvPr/>
        </p:nvSpPr>
        <p:spPr bwMode="auto">
          <a:xfrm flipV="1">
            <a:off x="9693276" y="2133601"/>
            <a:ext cx="614363"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4592" name="Line 15">
            <a:extLst>
              <a:ext uri="{FF2B5EF4-FFF2-40B4-BE49-F238E27FC236}">
                <a16:creationId xmlns:a16="http://schemas.microsoft.com/office/drawing/2014/main" id="{D1C914AE-FD5A-4919-932C-A5F8981A9BC4}"/>
              </a:ext>
            </a:extLst>
          </p:cNvPr>
          <p:cNvSpPr>
            <a:spLocks noChangeShapeType="1"/>
          </p:cNvSpPr>
          <p:nvPr/>
        </p:nvSpPr>
        <p:spPr bwMode="auto">
          <a:xfrm>
            <a:off x="9802814" y="1628775"/>
            <a:ext cx="5048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5856" name="AutoShape 16">
            <a:extLst>
              <a:ext uri="{FF2B5EF4-FFF2-40B4-BE49-F238E27FC236}">
                <a16:creationId xmlns:a16="http://schemas.microsoft.com/office/drawing/2014/main" id="{6F603FD1-B671-4091-B428-0E4D8E0FBC15}"/>
              </a:ext>
            </a:extLst>
          </p:cNvPr>
          <p:cNvSpPr>
            <a:spLocks noChangeArrowheads="1"/>
          </p:cNvSpPr>
          <p:nvPr/>
        </p:nvSpPr>
        <p:spPr bwMode="auto">
          <a:xfrm flipH="1">
            <a:off x="6816726" y="1557338"/>
            <a:ext cx="504825" cy="793750"/>
          </a:xfrm>
          <a:prstGeom prst="curvedLeftArrow">
            <a:avLst>
              <a:gd name="adj1" fmla="val 32706"/>
              <a:gd name="adj2" fmla="val 64152"/>
              <a:gd name="adj3" fmla="val 33333"/>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35859" name="AutoShape 19">
            <a:extLst>
              <a:ext uri="{FF2B5EF4-FFF2-40B4-BE49-F238E27FC236}">
                <a16:creationId xmlns:a16="http://schemas.microsoft.com/office/drawing/2014/main" id="{BF2BF587-7F67-4F40-9D42-420A752AD7D3}"/>
              </a:ext>
            </a:extLst>
          </p:cNvPr>
          <p:cNvSpPr>
            <a:spLocks noChangeArrowheads="1"/>
          </p:cNvSpPr>
          <p:nvPr/>
        </p:nvSpPr>
        <p:spPr bwMode="auto">
          <a:xfrm>
            <a:off x="7791451" y="2443163"/>
            <a:ext cx="1439863" cy="215900"/>
          </a:xfrm>
          <a:prstGeom prst="leftArrow">
            <a:avLst>
              <a:gd name="adj1" fmla="val 72056"/>
              <a:gd name="adj2" fmla="val 112511"/>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35861" name="AutoShape 21">
            <a:extLst>
              <a:ext uri="{FF2B5EF4-FFF2-40B4-BE49-F238E27FC236}">
                <a16:creationId xmlns:a16="http://schemas.microsoft.com/office/drawing/2014/main" id="{6176FB82-1271-4163-8038-37760F30911E}"/>
              </a:ext>
            </a:extLst>
          </p:cNvPr>
          <p:cNvSpPr>
            <a:spLocks noChangeArrowheads="1"/>
          </p:cNvSpPr>
          <p:nvPr/>
        </p:nvSpPr>
        <p:spPr bwMode="auto">
          <a:xfrm rot="-5094053">
            <a:off x="8962232" y="-507206"/>
            <a:ext cx="601663" cy="3311525"/>
          </a:xfrm>
          <a:prstGeom prst="curvedLeftArrow">
            <a:avLst>
              <a:gd name="adj1" fmla="val 47675"/>
              <a:gd name="adj2" fmla="val 157755"/>
              <a:gd name="adj3" fmla="val 57648"/>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fill="hold" nodeType="afterEffect">
                                  <p:stCondLst>
                                    <p:cond delay="0"/>
                                  </p:stCondLst>
                                  <p:childTnLst>
                                    <p:anim calcmode="discrete" valueType="str">
                                      <p:cBhvr>
                                        <p:cTn id="9" dur="1000" fill="hold"/>
                                        <p:tgtEl>
                                          <p:spTgt spid="3584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35" presetClass="emph" presetSubtype="0" fill="hold" nodeType="afterEffect">
                                  <p:stCondLst>
                                    <p:cond delay="0"/>
                                  </p:stCondLst>
                                  <p:childTnLst>
                                    <p:anim calcmode="discrete" valueType="str">
                                      <p:cBhvr>
                                        <p:cTn id="12" dur="1000" fill="hold"/>
                                        <p:tgtEl>
                                          <p:spTgt spid="35849"/>
                                        </p:tgtEl>
                                        <p:attrNameLst>
                                          <p:attrName>style.visibility</p:attrName>
                                        </p:attrNameLst>
                                      </p:cBhvr>
                                      <p:tavLst>
                                        <p:tav tm="0">
                                          <p:val>
                                            <p:strVal val="hidden"/>
                                          </p:val>
                                        </p:tav>
                                        <p:tav tm="50000">
                                          <p:val>
                                            <p:strVal val="visible"/>
                                          </p:val>
                                        </p:tav>
                                      </p:tavLst>
                                    </p:anim>
                                  </p:childTnLst>
                                </p:cTn>
                              </p:par>
                            </p:childTnLst>
                          </p:cTn>
                        </p:par>
                        <p:par>
                          <p:cTn id="13" fill="hold" nodeType="afterGroup">
                            <p:stCondLst>
                              <p:cond delay="2000"/>
                            </p:stCondLst>
                            <p:childTnLst>
                              <p:par>
                                <p:cTn id="14" presetID="35" presetClass="emph" presetSubtype="0" fill="hold" nodeType="afterEffect">
                                  <p:stCondLst>
                                    <p:cond delay="0"/>
                                  </p:stCondLst>
                                  <p:childTnLst>
                                    <p:anim calcmode="discrete" valueType="str">
                                      <p:cBhvr>
                                        <p:cTn id="15" dur="1000" fill="hold"/>
                                        <p:tgtEl>
                                          <p:spTgt spid="35849"/>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5843">
                                            <p:txEl>
                                              <p:pRg st="4" end="4"/>
                                            </p:txEl>
                                          </p:spTgt>
                                        </p:tgtEl>
                                        <p:attrNameLst>
                                          <p:attrName>style.visibility</p:attrName>
                                        </p:attrNameLst>
                                      </p:cBhvr>
                                      <p:to>
                                        <p:strVal val="visible"/>
                                      </p:to>
                                    </p:set>
                                  </p:childTnLst>
                                </p:cTn>
                              </p:par>
                              <p:par>
                                <p:cTn id="20" presetID="4" presetClass="entr" presetSubtype="16" fill="hold" grpId="0" nodeType="withEffect">
                                  <p:stCondLst>
                                    <p:cond delay="0"/>
                                  </p:stCondLst>
                                  <p:childTnLst>
                                    <p:set>
                                      <p:cBhvr>
                                        <p:cTn id="21" dur="1" fill="hold">
                                          <p:stCondLst>
                                            <p:cond delay="0"/>
                                          </p:stCondLst>
                                        </p:cTn>
                                        <p:tgtEl>
                                          <p:spTgt spid="35856"/>
                                        </p:tgtEl>
                                        <p:attrNameLst>
                                          <p:attrName>style.visibility</p:attrName>
                                        </p:attrNameLst>
                                      </p:cBhvr>
                                      <p:to>
                                        <p:strVal val="visible"/>
                                      </p:to>
                                    </p:set>
                                    <p:animEffect transition="in" filter="box(in)">
                                      <p:cBhvr>
                                        <p:cTn id="22" dur="500"/>
                                        <p:tgtEl>
                                          <p:spTgt spid="35856"/>
                                        </p:tgtEl>
                                      </p:cBhvr>
                                    </p:animEffect>
                                  </p:childTnLst>
                                </p:cTn>
                              </p:par>
                            </p:childTnLst>
                          </p:cTn>
                        </p:par>
                        <p:par>
                          <p:cTn id="23" fill="hold" nodeType="afterGroup">
                            <p:stCondLst>
                              <p:cond delay="500"/>
                            </p:stCondLst>
                            <p:childTnLst>
                              <p:par>
                                <p:cTn id="24" presetID="35" presetClass="emph" presetSubtype="0" fill="hold" grpId="1" nodeType="afterEffect">
                                  <p:stCondLst>
                                    <p:cond delay="0"/>
                                  </p:stCondLst>
                                  <p:childTnLst>
                                    <p:anim calcmode="discrete" valueType="str">
                                      <p:cBhvr>
                                        <p:cTn id="25" dur="1000" fill="hold"/>
                                        <p:tgtEl>
                                          <p:spTgt spid="35856"/>
                                        </p:tgtEl>
                                        <p:attrNameLst>
                                          <p:attrName>style.visibility</p:attrName>
                                        </p:attrNameLst>
                                      </p:cBhvr>
                                      <p:tavLst>
                                        <p:tav tm="0">
                                          <p:val>
                                            <p:strVal val="hidden"/>
                                          </p:val>
                                        </p:tav>
                                        <p:tav tm="50000">
                                          <p:val>
                                            <p:strVal val="visible"/>
                                          </p:val>
                                        </p:tav>
                                      </p:tavLst>
                                    </p:anim>
                                  </p:childTnLst>
                                </p:cTn>
                              </p:par>
                            </p:childTnLst>
                          </p:cTn>
                        </p:par>
                        <p:par>
                          <p:cTn id="26" fill="hold" nodeType="afterGroup">
                            <p:stCondLst>
                              <p:cond delay="1500"/>
                            </p:stCondLst>
                            <p:childTnLst>
                              <p:par>
                                <p:cTn id="27" presetID="35" presetClass="emph" presetSubtype="0" fill="hold" grpId="2" nodeType="afterEffect">
                                  <p:stCondLst>
                                    <p:cond delay="0"/>
                                  </p:stCondLst>
                                  <p:childTnLst>
                                    <p:anim calcmode="discrete" valueType="str">
                                      <p:cBhvr>
                                        <p:cTn id="28" dur="1000" fill="hold"/>
                                        <p:tgtEl>
                                          <p:spTgt spid="35856"/>
                                        </p:tgtEl>
                                        <p:attrNameLst>
                                          <p:attrName>style.visibility</p:attrName>
                                        </p:attrNameLst>
                                      </p:cBhvr>
                                      <p:tavLst>
                                        <p:tav tm="0">
                                          <p:val>
                                            <p:strVal val="hidden"/>
                                          </p:val>
                                        </p:tav>
                                        <p:tav tm="50000">
                                          <p:val>
                                            <p:strVal val="visible"/>
                                          </p:val>
                                        </p:tav>
                                      </p:tavLst>
                                    </p:anim>
                                  </p:childTnLst>
                                </p:cTn>
                              </p:par>
                            </p:childTnLst>
                          </p:cTn>
                        </p:par>
                        <p:par>
                          <p:cTn id="29" fill="hold" nodeType="afterGroup">
                            <p:stCondLst>
                              <p:cond delay="2500"/>
                            </p:stCondLst>
                            <p:childTnLst>
                              <p:par>
                                <p:cTn id="30" presetID="35" presetClass="emph" presetSubtype="0" fill="hold" grpId="3" nodeType="afterEffect">
                                  <p:stCondLst>
                                    <p:cond delay="0"/>
                                  </p:stCondLst>
                                  <p:childTnLst>
                                    <p:anim calcmode="discrete" valueType="str">
                                      <p:cBhvr>
                                        <p:cTn id="31" dur="1000" fill="hold"/>
                                        <p:tgtEl>
                                          <p:spTgt spid="35856"/>
                                        </p:tgtEl>
                                        <p:attrNameLst>
                                          <p:attrName>style.visibility</p:attrName>
                                        </p:attrNameLst>
                                      </p:cBhvr>
                                      <p:tavLst>
                                        <p:tav tm="0">
                                          <p:val>
                                            <p:strVal val="hidden"/>
                                          </p:val>
                                        </p:tav>
                                        <p:tav tm="50000">
                                          <p:val>
                                            <p:strVal val="visible"/>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5843">
                                            <p:txEl>
                                              <p:pRg st="5" end="5"/>
                                            </p:txEl>
                                          </p:spTgt>
                                        </p:tgtEl>
                                        <p:attrNameLst>
                                          <p:attrName>style.visibility</p:attrName>
                                        </p:attrNameLst>
                                      </p:cBhvr>
                                      <p:to>
                                        <p:strVal val="visible"/>
                                      </p:to>
                                    </p:set>
                                  </p:childTnLst>
                                </p:cTn>
                              </p:par>
                              <p:par>
                                <p:cTn id="36" presetID="5" presetClass="exit" presetSubtype="10" fill="hold" grpId="4" nodeType="withEffect">
                                  <p:stCondLst>
                                    <p:cond delay="0"/>
                                  </p:stCondLst>
                                  <p:childTnLst>
                                    <p:animEffect transition="out" filter="checkerboard(across)">
                                      <p:cBhvr>
                                        <p:cTn id="37" dur="500"/>
                                        <p:tgtEl>
                                          <p:spTgt spid="35856"/>
                                        </p:tgtEl>
                                      </p:cBhvr>
                                    </p:animEffect>
                                    <p:set>
                                      <p:cBhvr>
                                        <p:cTn id="38" dur="1" fill="hold">
                                          <p:stCondLst>
                                            <p:cond delay="499"/>
                                          </p:stCondLst>
                                        </p:cTn>
                                        <p:tgtEl>
                                          <p:spTgt spid="35856"/>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5859"/>
                                        </p:tgtEl>
                                        <p:attrNameLst>
                                          <p:attrName>style.visibility</p:attrName>
                                        </p:attrNameLst>
                                      </p:cBhvr>
                                      <p:to>
                                        <p:strVal val="visible"/>
                                      </p:to>
                                    </p:set>
                                  </p:childTnLst>
                                </p:cTn>
                              </p:par>
                            </p:childTnLst>
                          </p:cTn>
                        </p:par>
                        <p:par>
                          <p:cTn id="41" fill="hold" nodeType="afterGroup">
                            <p:stCondLst>
                              <p:cond delay="500"/>
                            </p:stCondLst>
                            <p:childTnLst>
                              <p:par>
                                <p:cTn id="42" presetID="35" presetClass="emph" presetSubtype="0" fill="hold" grpId="1" nodeType="afterEffect">
                                  <p:stCondLst>
                                    <p:cond delay="0"/>
                                  </p:stCondLst>
                                  <p:childTnLst>
                                    <p:anim calcmode="discrete" valueType="str">
                                      <p:cBhvr>
                                        <p:cTn id="43" dur="1000" fill="hold"/>
                                        <p:tgtEl>
                                          <p:spTgt spid="35859"/>
                                        </p:tgtEl>
                                        <p:attrNameLst>
                                          <p:attrName>style.visibility</p:attrName>
                                        </p:attrNameLst>
                                      </p:cBhvr>
                                      <p:tavLst>
                                        <p:tav tm="0">
                                          <p:val>
                                            <p:strVal val="hidden"/>
                                          </p:val>
                                        </p:tav>
                                        <p:tav tm="50000">
                                          <p:val>
                                            <p:strVal val="visible"/>
                                          </p:val>
                                        </p:tav>
                                      </p:tavLst>
                                    </p:anim>
                                  </p:childTnLst>
                                </p:cTn>
                              </p:par>
                            </p:childTnLst>
                          </p:cTn>
                        </p:par>
                        <p:par>
                          <p:cTn id="44" fill="hold" nodeType="afterGroup">
                            <p:stCondLst>
                              <p:cond delay="1500"/>
                            </p:stCondLst>
                            <p:childTnLst>
                              <p:par>
                                <p:cTn id="45" presetID="35" presetClass="emph" presetSubtype="0" fill="hold" grpId="2" nodeType="afterEffect">
                                  <p:stCondLst>
                                    <p:cond delay="0"/>
                                  </p:stCondLst>
                                  <p:childTnLst>
                                    <p:anim calcmode="discrete" valueType="str">
                                      <p:cBhvr>
                                        <p:cTn id="46" dur="1000" fill="hold"/>
                                        <p:tgtEl>
                                          <p:spTgt spid="35859"/>
                                        </p:tgtEl>
                                        <p:attrNameLst>
                                          <p:attrName>style.visibility</p:attrName>
                                        </p:attrNameLst>
                                      </p:cBhvr>
                                      <p:tavLst>
                                        <p:tav tm="0">
                                          <p:val>
                                            <p:strVal val="hidden"/>
                                          </p:val>
                                        </p:tav>
                                        <p:tav tm="50000">
                                          <p:val>
                                            <p:strVal val="visible"/>
                                          </p:val>
                                        </p:tav>
                                      </p:tavLst>
                                    </p:anim>
                                  </p:childTnLst>
                                </p:cTn>
                              </p:par>
                            </p:childTnLst>
                          </p:cTn>
                        </p:par>
                        <p:par>
                          <p:cTn id="47" fill="hold" nodeType="afterGroup">
                            <p:stCondLst>
                              <p:cond delay="2500"/>
                            </p:stCondLst>
                            <p:childTnLst>
                              <p:par>
                                <p:cTn id="48" presetID="35" presetClass="emph" presetSubtype="0" fill="hold" grpId="3" nodeType="afterEffect">
                                  <p:stCondLst>
                                    <p:cond delay="0"/>
                                  </p:stCondLst>
                                  <p:childTnLst>
                                    <p:anim calcmode="discrete" valueType="str">
                                      <p:cBhvr>
                                        <p:cTn id="49" dur="1000" fill="hold"/>
                                        <p:tgtEl>
                                          <p:spTgt spid="35859"/>
                                        </p:tgtEl>
                                        <p:attrNameLst>
                                          <p:attrName>style.visibility</p:attrName>
                                        </p:attrNameLst>
                                      </p:cBhvr>
                                      <p:tavLst>
                                        <p:tav tm="0">
                                          <p:val>
                                            <p:strVal val="hidden"/>
                                          </p:val>
                                        </p:tav>
                                        <p:tav tm="50000">
                                          <p:val>
                                            <p:strVal val="visible"/>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35843">
                                            <p:txEl>
                                              <p:pRg st="6" end="6"/>
                                            </p:txEl>
                                          </p:spTgt>
                                        </p:tgtEl>
                                        <p:attrNameLst>
                                          <p:attrName>style.visibility</p:attrName>
                                        </p:attrNameLst>
                                      </p:cBhvr>
                                      <p:to>
                                        <p:strVal val="visible"/>
                                      </p:to>
                                    </p:set>
                                  </p:childTnLst>
                                </p:cTn>
                              </p:par>
                              <p:par>
                                <p:cTn id="54" presetID="4" presetClass="exit" presetSubtype="16" fill="hold" grpId="4" nodeType="withEffect">
                                  <p:stCondLst>
                                    <p:cond delay="0"/>
                                  </p:stCondLst>
                                  <p:childTnLst>
                                    <p:animEffect transition="out" filter="box(in)">
                                      <p:cBhvr>
                                        <p:cTn id="55" dur="500"/>
                                        <p:tgtEl>
                                          <p:spTgt spid="35859"/>
                                        </p:tgtEl>
                                      </p:cBhvr>
                                    </p:animEffect>
                                    <p:set>
                                      <p:cBhvr>
                                        <p:cTn id="56" dur="1" fill="hold">
                                          <p:stCondLst>
                                            <p:cond delay="499"/>
                                          </p:stCondLst>
                                        </p:cTn>
                                        <p:tgtEl>
                                          <p:spTgt spid="35859"/>
                                        </p:tgtEl>
                                        <p:attrNameLst>
                                          <p:attrName>style.visibility</p:attrName>
                                        </p:attrNameLst>
                                      </p:cBhvr>
                                      <p:to>
                                        <p:strVal val="hidden"/>
                                      </p:to>
                                    </p:set>
                                  </p:childTnLst>
                                </p:cTn>
                              </p:par>
                              <p:par>
                                <p:cTn id="57" presetID="3" presetClass="entr" presetSubtype="10" fill="hold" grpId="0" nodeType="withEffect">
                                  <p:stCondLst>
                                    <p:cond delay="0"/>
                                  </p:stCondLst>
                                  <p:childTnLst>
                                    <p:set>
                                      <p:cBhvr>
                                        <p:cTn id="58" dur="1" fill="hold">
                                          <p:stCondLst>
                                            <p:cond delay="0"/>
                                          </p:stCondLst>
                                        </p:cTn>
                                        <p:tgtEl>
                                          <p:spTgt spid="35861"/>
                                        </p:tgtEl>
                                        <p:attrNameLst>
                                          <p:attrName>style.visibility</p:attrName>
                                        </p:attrNameLst>
                                      </p:cBhvr>
                                      <p:to>
                                        <p:strVal val="visible"/>
                                      </p:to>
                                    </p:set>
                                    <p:animEffect transition="in" filter="blinds(horizontal)">
                                      <p:cBhvr>
                                        <p:cTn id="59" dur="500"/>
                                        <p:tgtEl>
                                          <p:spTgt spid="35861"/>
                                        </p:tgtEl>
                                      </p:cBhvr>
                                    </p:animEffect>
                                  </p:childTnLst>
                                </p:cTn>
                              </p:par>
                            </p:childTnLst>
                          </p:cTn>
                        </p:par>
                        <p:par>
                          <p:cTn id="60" fill="hold" nodeType="afterGroup">
                            <p:stCondLst>
                              <p:cond delay="500"/>
                            </p:stCondLst>
                            <p:childTnLst>
                              <p:par>
                                <p:cTn id="61" presetID="35" presetClass="emph" presetSubtype="0" fill="hold" grpId="1" nodeType="afterEffect">
                                  <p:stCondLst>
                                    <p:cond delay="0"/>
                                  </p:stCondLst>
                                  <p:childTnLst>
                                    <p:anim calcmode="discrete" valueType="str">
                                      <p:cBhvr>
                                        <p:cTn id="62" dur="1000" fill="hold"/>
                                        <p:tgtEl>
                                          <p:spTgt spid="35861"/>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1500"/>
                            </p:stCondLst>
                            <p:childTnLst>
                              <p:par>
                                <p:cTn id="64" presetID="35" presetClass="emph" presetSubtype="0" fill="hold" grpId="2" nodeType="afterEffect">
                                  <p:stCondLst>
                                    <p:cond delay="0"/>
                                  </p:stCondLst>
                                  <p:childTnLst>
                                    <p:anim calcmode="discrete" valueType="str">
                                      <p:cBhvr>
                                        <p:cTn id="65" dur="1000" fill="hold"/>
                                        <p:tgtEl>
                                          <p:spTgt spid="35861"/>
                                        </p:tgtEl>
                                        <p:attrNameLst>
                                          <p:attrName>style.visibility</p:attrName>
                                        </p:attrNameLst>
                                      </p:cBhvr>
                                      <p:tavLst>
                                        <p:tav tm="0">
                                          <p:val>
                                            <p:strVal val="hidden"/>
                                          </p:val>
                                        </p:tav>
                                        <p:tav tm="50000">
                                          <p:val>
                                            <p:strVal val="visible"/>
                                          </p:val>
                                        </p:tav>
                                      </p:tavLst>
                                    </p:anim>
                                  </p:childTnLst>
                                </p:cTn>
                              </p:par>
                            </p:childTnLst>
                          </p:cTn>
                        </p:par>
                        <p:par>
                          <p:cTn id="66" fill="hold" nodeType="afterGroup">
                            <p:stCondLst>
                              <p:cond delay="2500"/>
                            </p:stCondLst>
                            <p:childTnLst>
                              <p:par>
                                <p:cTn id="67" presetID="35" presetClass="emph" presetSubtype="0" fill="hold" grpId="3" nodeType="afterEffect">
                                  <p:stCondLst>
                                    <p:cond delay="0"/>
                                  </p:stCondLst>
                                  <p:childTnLst>
                                    <p:anim calcmode="discrete" valueType="str">
                                      <p:cBhvr>
                                        <p:cTn id="68" dur="1000" fill="hold"/>
                                        <p:tgtEl>
                                          <p:spTgt spid="35861"/>
                                        </p:tgtEl>
                                        <p:attrNameLst>
                                          <p:attrName>style.visibility</p:attrName>
                                        </p:attrNameLst>
                                      </p:cBhvr>
                                      <p:tavLst>
                                        <p:tav tm="0">
                                          <p:val>
                                            <p:strVal val="hidden"/>
                                          </p:val>
                                        </p:tav>
                                        <p:tav tm="50000">
                                          <p:val>
                                            <p:strVal val="visible"/>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35843">
                                            <p:txEl>
                                              <p:pRg st="7" end="7"/>
                                            </p:txEl>
                                          </p:spTgt>
                                        </p:tgtEl>
                                        <p:attrNameLst>
                                          <p:attrName>style.visibility</p:attrName>
                                        </p:attrNameLst>
                                      </p:cBhvr>
                                      <p:to>
                                        <p:strVal val="visible"/>
                                      </p:to>
                                    </p:set>
                                  </p:childTnLst>
                                </p:cTn>
                              </p:par>
                              <p:par>
                                <p:cTn id="73" presetID="8" presetClass="exit" presetSubtype="16" fill="hold" grpId="4" nodeType="withEffect">
                                  <p:stCondLst>
                                    <p:cond delay="0"/>
                                  </p:stCondLst>
                                  <p:childTnLst>
                                    <p:animEffect transition="out" filter="diamond(in)">
                                      <p:cBhvr>
                                        <p:cTn id="74" dur="2000"/>
                                        <p:tgtEl>
                                          <p:spTgt spid="35861"/>
                                        </p:tgtEl>
                                      </p:cBhvr>
                                    </p:animEffect>
                                    <p:set>
                                      <p:cBhvr>
                                        <p:cTn id="75" dur="1" fill="hold">
                                          <p:stCondLst>
                                            <p:cond delay="1999"/>
                                          </p:stCondLst>
                                        </p:cTn>
                                        <p:tgtEl>
                                          <p:spTgt spid="358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6" grpId="0" animBg="1"/>
      <p:bldP spid="35856" grpId="1" animBg="1"/>
      <p:bldP spid="35856" grpId="2" animBg="1"/>
      <p:bldP spid="35856" grpId="3" animBg="1"/>
      <p:bldP spid="35856" grpId="4" animBg="1"/>
      <p:bldP spid="35859" grpId="0" animBg="1"/>
      <p:bldP spid="35859" grpId="1" animBg="1"/>
      <p:bldP spid="35859" grpId="2" animBg="1"/>
      <p:bldP spid="35859" grpId="3" animBg="1"/>
      <p:bldP spid="35859" grpId="4" animBg="1"/>
      <p:bldP spid="35861" grpId="0" animBg="1"/>
      <p:bldP spid="35861" grpId="1" animBg="1"/>
      <p:bldP spid="35861" grpId="2" animBg="1"/>
      <p:bldP spid="35861" grpId="3" animBg="1"/>
      <p:bldP spid="35861" grpId="4"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a:extLst>
              <a:ext uri="{FF2B5EF4-FFF2-40B4-BE49-F238E27FC236}">
                <a16:creationId xmlns:a16="http://schemas.microsoft.com/office/drawing/2014/main" id="{3B09F924-3C28-4986-8408-19579C2E63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23" name="Slide Number Placeholder 3">
            <a:extLst>
              <a:ext uri="{FF2B5EF4-FFF2-40B4-BE49-F238E27FC236}">
                <a16:creationId xmlns:a16="http://schemas.microsoft.com/office/drawing/2014/main" id="{A3F70901-42A5-4468-92DE-0A7DECE6A82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A8978E9D-84DF-46E6-9AF3-179775606BC0}"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23</a:t>
            </a:fld>
            <a:endParaRPr lang="en-US" altLang="fr-FR">
              <a:solidFill>
                <a:srgbClr val="000000"/>
              </a:solidFill>
              <a:latin typeface="Arial" panose="020B0604020202020204" pitchFamily="34" charset="0"/>
              <a:cs typeface="Arial" panose="020B0604020202020204" pitchFamily="34" charset="0"/>
            </a:endParaRPr>
          </a:p>
        </p:txBody>
      </p:sp>
      <p:sp>
        <p:nvSpPr>
          <p:cNvPr id="25604" name="Rectangle 3">
            <a:extLst>
              <a:ext uri="{FF2B5EF4-FFF2-40B4-BE49-F238E27FC236}">
                <a16:creationId xmlns:a16="http://schemas.microsoft.com/office/drawing/2014/main" id="{FFA848FB-43E3-4C8D-BF65-6369F19FEC0F}"/>
              </a:ext>
            </a:extLst>
          </p:cNvPr>
          <p:cNvSpPr>
            <a:spLocks noGrp="1" noChangeArrowheads="1"/>
          </p:cNvSpPr>
          <p:nvPr>
            <p:ph type="body" idx="4294967295"/>
          </p:nvPr>
        </p:nvSpPr>
        <p:spPr>
          <a:xfrm>
            <a:off x="1524000" y="1600201"/>
            <a:ext cx="8229600" cy="4525963"/>
          </a:xfrm>
        </p:spPr>
        <p:txBody>
          <a:bodyPr/>
          <a:lstStyle/>
          <a:p>
            <a:pPr eaLnBrk="1" hangingPunct="1"/>
            <a:r>
              <a:rPr lang="en-US" altLang="fr-FR">
                <a:solidFill>
                  <a:srgbClr val="00FF00"/>
                </a:solidFill>
              </a:rPr>
              <a:t>Perceptron</a:t>
            </a:r>
            <a:r>
              <a:rPr lang="en-US" altLang="fr-FR"/>
              <a:t> is Single-layer*, Feed-forward network.</a:t>
            </a:r>
          </a:p>
          <a:p>
            <a:pPr eaLnBrk="1" hangingPunct="1"/>
            <a:endParaRPr lang="en-US" altLang="fr-FR"/>
          </a:p>
          <a:p>
            <a:pPr eaLnBrk="1" hangingPunct="1"/>
            <a:endParaRPr lang="en-US" altLang="fr-FR"/>
          </a:p>
        </p:txBody>
      </p:sp>
      <p:sp>
        <p:nvSpPr>
          <p:cNvPr id="25605" name="Oval 4">
            <a:extLst>
              <a:ext uri="{FF2B5EF4-FFF2-40B4-BE49-F238E27FC236}">
                <a16:creationId xmlns:a16="http://schemas.microsoft.com/office/drawing/2014/main" id="{75972293-1B40-409A-92C8-0FB97950EFDD}"/>
              </a:ext>
            </a:extLst>
          </p:cNvPr>
          <p:cNvSpPr>
            <a:spLocks noChangeArrowheads="1"/>
          </p:cNvSpPr>
          <p:nvPr/>
        </p:nvSpPr>
        <p:spPr bwMode="auto">
          <a:xfrm>
            <a:off x="4224338" y="292417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1</a:t>
            </a:r>
          </a:p>
        </p:txBody>
      </p:sp>
      <p:sp>
        <p:nvSpPr>
          <p:cNvPr id="25606" name="Oval 5">
            <a:extLst>
              <a:ext uri="{FF2B5EF4-FFF2-40B4-BE49-F238E27FC236}">
                <a16:creationId xmlns:a16="http://schemas.microsoft.com/office/drawing/2014/main" id="{B394393B-FDDC-4438-900D-1CC534A70FC7}"/>
              </a:ext>
            </a:extLst>
          </p:cNvPr>
          <p:cNvSpPr>
            <a:spLocks noChangeArrowheads="1"/>
          </p:cNvSpPr>
          <p:nvPr/>
        </p:nvSpPr>
        <p:spPr bwMode="auto">
          <a:xfrm>
            <a:off x="4224338" y="3789363"/>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2</a:t>
            </a:r>
          </a:p>
        </p:txBody>
      </p:sp>
      <p:sp>
        <p:nvSpPr>
          <p:cNvPr id="25607" name="Oval 6">
            <a:extLst>
              <a:ext uri="{FF2B5EF4-FFF2-40B4-BE49-F238E27FC236}">
                <a16:creationId xmlns:a16="http://schemas.microsoft.com/office/drawing/2014/main" id="{3AD821F9-BD9C-4A09-9DBF-4980D3A9C025}"/>
              </a:ext>
            </a:extLst>
          </p:cNvPr>
          <p:cNvSpPr>
            <a:spLocks noChangeArrowheads="1"/>
          </p:cNvSpPr>
          <p:nvPr/>
        </p:nvSpPr>
        <p:spPr bwMode="auto">
          <a:xfrm>
            <a:off x="4151313" y="5084763"/>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n</a:t>
            </a:r>
          </a:p>
        </p:txBody>
      </p:sp>
      <p:sp>
        <p:nvSpPr>
          <p:cNvPr id="25608" name="Oval 7">
            <a:extLst>
              <a:ext uri="{FF2B5EF4-FFF2-40B4-BE49-F238E27FC236}">
                <a16:creationId xmlns:a16="http://schemas.microsoft.com/office/drawing/2014/main" id="{FC471B9E-4FAB-42B5-A273-5318383342B4}"/>
              </a:ext>
            </a:extLst>
          </p:cNvPr>
          <p:cNvSpPr>
            <a:spLocks noChangeArrowheads="1"/>
          </p:cNvSpPr>
          <p:nvPr/>
        </p:nvSpPr>
        <p:spPr bwMode="auto">
          <a:xfrm>
            <a:off x="7464426" y="292417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1</a:t>
            </a:r>
          </a:p>
        </p:txBody>
      </p:sp>
      <p:sp>
        <p:nvSpPr>
          <p:cNvPr id="25609" name="Oval 8">
            <a:extLst>
              <a:ext uri="{FF2B5EF4-FFF2-40B4-BE49-F238E27FC236}">
                <a16:creationId xmlns:a16="http://schemas.microsoft.com/office/drawing/2014/main" id="{1EFFDA01-F32C-4CC8-A974-EAEA1A1E745D}"/>
              </a:ext>
            </a:extLst>
          </p:cNvPr>
          <p:cNvSpPr>
            <a:spLocks noChangeArrowheads="1"/>
          </p:cNvSpPr>
          <p:nvPr/>
        </p:nvSpPr>
        <p:spPr bwMode="auto">
          <a:xfrm>
            <a:off x="7464426" y="3860801"/>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2</a:t>
            </a:r>
          </a:p>
        </p:txBody>
      </p:sp>
      <p:sp>
        <p:nvSpPr>
          <p:cNvPr id="25610" name="Oval 9">
            <a:extLst>
              <a:ext uri="{FF2B5EF4-FFF2-40B4-BE49-F238E27FC236}">
                <a16:creationId xmlns:a16="http://schemas.microsoft.com/office/drawing/2014/main" id="{5316BDA9-F78E-48EB-B9FC-5AD9EDF5F0B1}"/>
              </a:ext>
            </a:extLst>
          </p:cNvPr>
          <p:cNvSpPr>
            <a:spLocks noChangeArrowheads="1"/>
          </p:cNvSpPr>
          <p:nvPr/>
        </p:nvSpPr>
        <p:spPr bwMode="auto">
          <a:xfrm>
            <a:off x="7464426" y="501332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m</a:t>
            </a:r>
          </a:p>
        </p:txBody>
      </p:sp>
      <p:sp>
        <p:nvSpPr>
          <p:cNvPr id="25611" name="Line 10">
            <a:extLst>
              <a:ext uri="{FF2B5EF4-FFF2-40B4-BE49-F238E27FC236}">
                <a16:creationId xmlns:a16="http://schemas.microsoft.com/office/drawing/2014/main" id="{5836AE1F-89D4-44F0-98D1-0E5C7ACCA5DA}"/>
              </a:ext>
            </a:extLst>
          </p:cNvPr>
          <p:cNvSpPr>
            <a:spLocks noChangeShapeType="1"/>
          </p:cNvSpPr>
          <p:nvPr/>
        </p:nvSpPr>
        <p:spPr bwMode="auto">
          <a:xfrm>
            <a:off x="4584700" y="3068638"/>
            <a:ext cx="2808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5612" name="Line 11">
            <a:extLst>
              <a:ext uri="{FF2B5EF4-FFF2-40B4-BE49-F238E27FC236}">
                <a16:creationId xmlns:a16="http://schemas.microsoft.com/office/drawing/2014/main" id="{279DEE82-B91F-4A0F-862D-F7BFE8A41126}"/>
              </a:ext>
            </a:extLst>
          </p:cNvPr>
          <p:cNvSpPr>
            <a:spLocks noChangeShapeType="1"/>
          </p:cNvSpPr>
          <p:nvPr/>
        </p:nvSpPr>
        <p:spPr bwMode="auto">
          <a:xfrm>
            <a:off x="4584701" y="3140076"/>
            <a:ext cx="2879725"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5613" name="Line 12">
            <a:extLst>
              <a:ext uri="{FF2B5EF4-FFF2-40B4-BE49-F238E27FC236}">
                <a16:creationId xmlns:a16="http://schemas.microsoft.com/office/drawing/2014/main" id="{7841A751-1B04-44BA-95DD-EE1E0D664BC0}"/>
              </a:ext>
            </a:extLst>
          </p:cNvPr>
          <p:cNvSpPr>
            <a:spLocks noChangeShapeType="1"/>
          </p:cNvSpPr>
          <p:nvPr/>
        </p:nvSpPr>
        <p:spPr bwMode="auto">
          <a:xfrm>
            <a:off x="4584701" y="3140075"/>
            <a:ext cx="2879725" cy="1944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5614" name="Line 13">
            <a:extLst>
              <a:ext uri="{FF2B5EF4-FFF2-40B4-BE49-F238E27FC236}">
                <a16:creationId xmlns:a16="http://schemas.microsoft.com/office/drawing/2014/main" id="{086686BC-0999-4AC0-9BBD-4FECE797A5C5}"/>
              </a:ext>
            </a:extLst>
          </p:cNvPr>
          <p:cNvSpPr>
            <a:spLocks noChangeShapeType="1"/>
          </p:cNvSpPr>
          <p:nvPr/>
        </p:nvSpPr>
        <p:spPr bwMode="auto">
          <a:xfrm flipV="1">
            <a:off x="4584701" y="3140076"/>
            <a:ext cx="28797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5615" name="Line 14">
            <a:extLst>
              <a:ext uri="{FF2B5EF4-FFF2-40B4-BE49-F238E27FC236}">
                <a16:creationId xmlns:a16="http://schemas.microsoft.com/office/drawing/2014/main" id="{FFD886BF-1DDB-4006-8B7E-AA0B28D5084F}"/>
              </a:ext>
            </a:extLst>
          </p:cNvPr>
          <p:cNvSpPr>
            <a:spLocks noChangeShapeType="1"/>
          </p:cNvSpPr>
          <p:nvPr/>
        </p:nvSpPr>
        <p:spPr bwMode="auto">
          <a:xfrm>
            <a:off x="4584701" y="4005264"/>
            <a:ext cx="2879725"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5616" name="Line 15">
            <a:extLst>
              <a:ext uri="{FF2B5EF4-FFF2-40B4-BE49-F238E27FC236}">
                <a16:creationId xmlns:a16="http://schemas.microsoft.com/office/drawing/2014/main" id="{5A3E3F9C-ACED-4835-999C-5F0B7AE156A4}"/>
              </a:ext>
            </a:extLst>
          </p:cNvPr>
          <p:cNvSpPr>
            <a:spLocks noChangeShapeType="1"/>
          </p:cNvSpPr>
          <p:nvPr/>
        </p:nvSpPr>
        <p:spPr bwMode="auto">
          <a:xfrm>
            <a:off x="4584701" y="4076701"/>
            <a:ext cx="2879725"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5617" name="Text Box 16">
            <a:extLst>
              <a:ext uri="{FF2B5EF4-FFF2-40B4-BE49-F238E27FC236}">
                <a16:creationId xmlns:a16="http://schemas.microsoft.com/office/drawing/2014/main" id="{06EAABAF-06BD-47BE-AABE-719D35931287}"/>
              </a:ext>
            </a:extLst>
          </p:cNvPr>
          <p:cNvSpPr txBox="1">
            <a:spLocks noChangeArrowheads="1"/>
          </p:cNvSpPr>
          <p:nvPr/>
        </p:nvSpPr>
        <p:spPr bwMode="auto">
          <a:xfrm>
            <a:off x="5592764" y="2708276"/>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11</a:t>
            </a:r>
          </a:p>
        </p:txBody>
      </p:sp>
      <p:sp>
        <p:nvSpPr>
          <p:cNvPr id="25618" name="Text Box 17">
            <a:extLst>
              <a:ext uri="{FF2B5EF4-FFF2-40B4-BE49-F238E27FC236}">
                <a16:creationId xmlns:a16="http://schemas.microsoft.com/office/drawing/2014/main" id="{AA71F088-4306-4CB6-861E-B14BEBF179DD}"/>
              </a:ext>
            </a:extLst>
          </p:cNvPr>
          <p:cNvSpPr txBox="1">
            <a:spLocks noChangeArrowheads="1"/>
          </p:cNvSpPr>
          <p:nvPr/>
        </p:nvSpPr>
        <p:spPr bwMode="auto">
          <a:xfrm>
            <a:off x="5232400" y="3140076"/>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12</a:t>
            </a:r>
          </a:p>
        </p:txBody>
      </p:sp>
      <p:sp>
        <p:nvSpPr>
          <p:cNvPr id="25619" name="Text Box 18">
            <a:extLst>
              <a:ext uri="{FF2B5EF4-FFF2-40B4-BE49-F238E27FC236}">
                <a16:creationId xmlns:a16="http://schemas.microsoft.com/office/drawing/2014/main" id="{DFCE4278-8D6A-4553-BD99-99FE479ABF29}"/>
              </a:ext>
            </a:extLst>
          </p:cNvPr>
          <p:cNvSpPr txBox="1">
            <a:spLocks noChangeArrowheads="1"/>
          </p:cNvSpPr>
          <p:nvPr/>
        </p:nvSpPr>
        <p:spPr bwMode="auto">
          <a:xfrm>
            <a:off x="6384925" y="4221163"/>
            <a:ext cx="935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W</a:t>
            </a:r>
            <a:r>
              <a:rPr lang="en-US" altLang="fr-FR" baseline="-25000">
                <a:solidFill>
                  <a:srgbClr val="000000"/>
                </a:solidFill>
                <a:latin typeface="Arial" panose="020B0604020202020204" pitchFamily="34" charset="0"/>
                <a:cs typeface="Arial" panose="020B0604020202020204" pitchFamily="34" charset="0"/>
              </a:rPr>
              <a:t>1m</a:t>
            </a:r>
          </a:p>
        </p:txBody>
      </p:sp>
      <p:sp>
        <p:nvSpPr>
          <p:cNvPr id="25620" name="Line 19">
            <a:extLst>
              <a:ext uri="{FF2B5EF4-FFF2-40B4-BE49-F238E27FC236}">
                <a16:creationId xmlns:a16="http://schemas.microsoft.com/office/drawing/2014/main" id="{72C9E495-0E8C-41D1-A10A-4FA7363E7D61}"/>
              </a:ext>
            </a:extLst>
          </p:cNvPr>
          <p:cNvSpPr>
            <a:spLocks noChangeShapeType="1"/>
          </p:cNvSpPr>
          <p:nvPr/>
        </p:nvSpPr>
        <p:spPr bwMode="auto">
          <a:xfrm>
            <a:off x="4368800" y="4292600"/>
            <a:ext cx="0" cy="6477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5621" name="Line 20">
            <a:extLst>
              <a:ext uri="{FF2B5EF4-FFF2-40B4-BE49-F238E27FC236}">
                <a16:creationId xmlns:a16="http://schemas.microsoft.com/office/drawing/2014/main" id="{1B369CF7-AABC-4B82-872D-DCFC281D3D31}"/>
              </a:ext>
            </a:extLst>
          </p:cNvPr>
          <p:cNvSpPr>
            <a:spLocks noChangeShapeType="1"/>
          </p:cNvSpPr>
          <p:nvPr/>
        </p:nvSpPr>
        <p:spPr bwMode="auto">
          <a:xfrm>
            <a:off x="7608888" y="4292600"/>
            <a:ext cx="0" cy="6477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5622" name="Text Box 21">
            <a:extLst>
              <a:ext uri="{FF2B5EF4-FFF2-40B4-BE49-F238E27FC236}">
                <a16:creationId xmlns:a16="http://schemas.microsoft.com/office/drawing/2014/main" id="{BD2A04B1-09B0-406E-8707-172FF29EE6E7}"/>
              </a:ext>
            </a:extLst>
          </p:cNvPr>
          <p:cNvSpPr txBox="1">
            <a:spLocks noChangeArrowheads="1"/>
          </p:cNvSpPr>
          <p:nvPr/>
        </p:nvSpPr>
        <p:spPr bwMode="auto">
          <a:xfrm>
            <a:off x="1992314" y="5589588"/>
            <a:ext cx="7488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 Some authors describe it as Two-layer network.</a:t>
            </a:r>
          </a:p>
        </p:txBody>
      </p:sp>
      <p:sp>
        <p:nvSpPr>
          <p:cNvPr id="24" name="Rectangle 2">
            <a:extLst>
              <a:ext uri="{FF2B5EF4-FFF2-40B4-BE49-F238E27FC236}">
                <a16:creationId xmlns:a16="http://schemas.microsoft.com/office/drawing/2014/main" id="{39189F80-F76D-4359-8743-FF531266BB2D}"/>
              </a:ext>
            </a:extLst>
          </p:cNvPr>
          <p:cNvSpPr txBox="1">
            <a:spLocks noChangeArrowheads="1"/>
          </p:cNvSpPr>
          <p:nvPr/>
        </p:nvSpPr>
        <p:spPr>
          <a:xfrm>
            <a:off x="1631951" y="260350"/>
            <a:ext cx="7294563" cy="1143000"/>
          </a:xfrm>
          <a:prstGeom prst="rect">
            <a:avLst/>
          </a:prstGeom>
        </p:spPr>
        <p:txBody>
          <a:bodyPr/>
          <a:lstStyle/>
          <a:p>
            <a:pPr fontAlgn="base">
              <a:spcBef>
                <a:spcPct val="0"/>
              </a:spcBef>
              <a:spcAft>
                <a:spcPct val="0"/>
              </a:spcAft>
              <a:defRPr/>
            </a:pPr>
            <a:r>
              <a:rPr lang="en-US" sz="4400" kern="0" dirty="0" err="1">
                <a:solidFill>
                  <a:srgbClr val="000000"/>
                </a:solidFill>
                <a:latin typeface="Arial"/>
                <a:cs typeface="Arial"/>
              </a:rPr>
              <a:t>Perceptron</a:t>
            </a:r>
            <a:endParaRPr lang="en-US" sz="4400" kern="0" dirty="0">
              <a:solidFill>
                <a:srgbClr val="000000"/>
              </a:solidFill>
              <a:latin typeface="Arial"/>
              <a:cs typeface="Arial"/>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p:cNvSpPr>
            <a:spLocks noGrp="1"/>
          </p:cNvSpPr>
          <p:nvPr>
            <p:ph type="ftr" sz="quarter" idx="11"/>
          </p:nvPr>
        </p:nvSpPr>
        <p:spPr>
          <a:noFill/>
        </p:spPr>
        <p:txBody>
          <a:bodyPr/>
          <a:lstStyle/>
          <a:p>
            <a:pPr fontAlgn="base">
              <a:spcBef>
                <a:spcPct val="0"/>
              </a:spcBef>
              <a:spcAft>
                <a:spcPct val="0"/>
              </a:spcAft>
            </a:pPr>
            <a:r>
              <a:rPr lang="en-US">
                <a:solidFill>
                  <a:srgbClr val="000000"/>
                </a:solidFill>
                <a:latin typeface="Times New Roman" panose="02020603050405020304" pitchFamily="18" charset="0"/>
                <a:cs typeface="Times New Roman" panose="02020603050405020304" pitchFamily="18" charset="0"/>
              </a:rPr>
              <a:t>Bassam Kurdy Ph.D</a:t>
            </a:r>
          </a:p>
        </p:txBody>
      </p:sp>
      <p:sp>
        <p:nvSpPr>
          <p:cNvPr id="34" name="Slide Number Placeholder 3"/>
          <p:cNvSpPr>
            <a:spLocks noGrp="1"/>
          </p:cNvSpPr>
          <p:nvPr>
            <p:ph type="sldNum" sz="quarter" idx="12"/>
          </p:nvPr>
        </p:nvSpPr>
        <p:spPr/>
        <p:txBody>
          <a:bodyPr/>
          <a:lstStyle/>
          <a:p>
            <a:pPr fontAlgn="base">
              <a:spcBef>
                <a:spcPct val="0"/>
              </a:spcBef>
              <a:spcAft>
                <a:spcPct val="0"/>
              </a:spcAft>
              <a:defRPr/>
            </a:pPr>
            <a:fld id="{F54D1EA1-55FC-4640-9E96-B088FEF4F3FE}" type="slidenum">
              <a:rPr lang="ar-SA">
                <a:solidFill>
                  <a:srgbClr val="000000"/>
                </a:solidFill>
              </a:rPr>
              <a:pPr fontAlgn="base">
                <a:spcBef>
                  <a:spcPct val="0"/>
                </a:spcBef>
                <a:spcAft>
                  <a:spcPct val="0"/>
                </a:spcAft>
                <a:defRPr/>
              </a:pPr>
              <a:t>24</a:t>
            </a:fld>
            <a:endParaRPr lang="en-US">
              <a:solidFill>
                <a:srgbClr val="000000"/>
              </a:solidFill>
            </a:endParaRPr>
          </a:p>
        </p:txBody>
      </p:sp>
      <p:sp>
        <p:nvSpPr>
          <p:cNvPr id="43011" name="Rectangle 3"/>
          <p:cNvSpPr>
            <a:spLocks noGrp="1" noChangeArrowheads="1"/>
          </p:cNvSpPr>
          <p:nvPr>
            <p:ph type="body" idx="4294967295"/>
          </p:nvPr>
        </p:nvSpPr>
        <p:spPr>
          <a:xfrm>
            <a:off x="2063750" y="476251"/>
            <a:ext cx="8229600" cy="5768971"/>
          </a:xfrm>
        </p:spPr>
        <p:txBody>
          <a:bodyPr/>
          <a:lstStyle/>
          <a:p>
            <a:pPr eaLnBrk="1" hangingPunct="1">
              <a:lnSpc>
                <a:spcPct val="80000"/>
              </a:lnSpc>
            </a:pPr>
            <a:r>
              <a:rPr lang="en-US" sz="2800" dirty="0" err="1"/>
              <a:t>Perceptron</a:t>
            </a:r>
            <a:r>
              <a:rPr lang="en-US" sz="2800" dirty="0"/>
              <a:t> can represent only </a:t>
            </a:r>
            <a:r>
              <a:rPr lang="en-US" sz="2800" dirty="0">
                <a:solidFill>
                  <a:srgbClr val="00FF00"/>
                </a:solidFill>
              </a:rPr>
              <a:t>linearly separable</a:t>
            </a:r>
            <a:r>
              <a:rPr lang="en-US" sz="2800" dirty="0"/>
              <a:t> functions (Bad News).</a:t>
            </a:r>
          </a:p>
          <a:p>
            <a:pPr eaLnBrk="1" hangingPunct="1">
              <a:lnSpc>
                <a:spcPct val="80000"/>
              </a:lnSpc>
              <a:buFontTx/>
              <a:buNone/>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r>
              <a:rPr lang="en-US" sz="2800" dirty="0"/>
              <a:t>Good News: there is a perceptron algorithm that will </a:t>
            </a:r>
            <a:r>
              <a:rPr lang="en-US" sz="2800" dirty="0">
                <a:solidFill>
                  <a:srgbClr val="00FF00"/>
                </a:solidFill>
              </a:rPr>
              <a:t>learn</a:t>
            </a:r>
            <a:r>
              <a:rPr lang="en-US" sz="2800" dirty="0"/>
              <a:t> </a:t>
            </a:r>
            <a:r>
              <a:rPr lang="en-US" sz="2800" dirty="0">
                <a:solidFill>
                  <a:srgbClr val="00FF00"/>
                </a:solidFill>
              </a:rPr>
              <a:t>any linearly separable function</a:t>
            </a:r>
            <a:r>
              <a:rPr lang="en-US" sz="2800" dirty="0"/>
              <a:t>, given </a:t>
            </a:r>
            <a:r>
              <a:rPr lang="en-US" sz="2800" dirty="0">
                <a:solidFill>
                  <a:srgbClr val="00FF00"/>
                </a:solidFill>
              </a:rPr>
              <a:t>enough training examples</a:t>
            </a:r>
            <a:r>
              <a:rPr lang="en-US" sz="2800" dirty="0"/>
              <a:t>.</a:t>
            </a:r>
          </a:p>
        </p:txBody>
      </p:sp>
      <p:grpSp>
        <p:nvGrpSpPr>
          <p:cNvPr id="36" name="Group 35"/>
          <p:cNvGrpSpPr/>
          <p:nvPr/>
        </p:nvGrpSpPr>
        <p:grpSpPr>
          <a:xfrm>
            <a:off x="1714492" y="1920883"/>
            <a:ext cx="3024187" cy="2651126"/>
            <a:chOff x="190491" y="1920883"/>
            <a:chExt cx="3024187" cy="2651126"/>
          </a:xfrm>
        </p:grpSpPr>
        <p:sp>
          <p:nvSpPr>
            <p:cNvPr id="26649" name="Line 4"/>
            <p:cNvSpPr>
              <a:spLocks noChangeShapeType="1"/>
            </p:cNvSpPr>
            <p:nvPr/>
          </p:nvSpPr>
          <p:spPr bwMode="auto">
            <a:xfrm>
              <a:off x="766753" y="3649671"/>
              <a:ext cx="2376487" cy="0"/>
            </a:xfrm>
            <a:prstGeom prst="line">
              <a:avLst/>
            </a:prstGeom>
            <a:noFill/>
            <a:ln w="9525">
              <a:solidFill>
                <a:schemeClr val="tx2"/>
              </a:solidFill>
              <a:round/>
              <a:headEnd/>
              <a:tailEnd type="triangle" w="med" len="med"/>
            </a:ln>
          </p:spPr>
          <p:txBody>
            <a:bodyP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50" name="Line 5"/>
            <p:cNvSpPr>
              <a:spLocks noChangeShapeType="1"/>
            </p:cNvSpPr>
            <p:nvPr/>
          </p:nvSpPr>
          <p:spPr bwMode="auto">
            <a:xfrm flipV="1">
              <a:off x="766753" y="2136783"/>
              <a:ext cx="0" cy="1512888"/>
            </a:xfrm>
            <a:prstGeom prst="line">
              <a:avLst/>
            </a:prstGeom>
            <a:noFill/>
            <a:ln w="9525">
              <a:solidFill>
                <a:schemeClr val="tx1"/>
              </a:solidFill>
              <a:round/>
              <a:headEnd/>
              <a:tailEnd type="triangle" w="med" len="med"/>
            </a:ln>
          </p:spPr>
          <p:txBody>
            <a:bodyP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51" name="Oval 6"/>
            <p:cNvSpPr>
              <a:spLocks noChangeArrowheads="1"/>
            </p:cNvSpPr>
            <p:nvPr/>
          </p:nvSpPr>
          <p:spPr bwMode="auto">
            <a:xfrm>
              <a:off x="644516" y="3505208"/>
              <a:ext cx="215900" cy="215900"/>
            </a:xfrm>
            <a:prstGeom prst="ellipse">
              <a:avLst/>
            </a:prstGeom>
            <a:solidFill>
              <a:srgbClr val="FFFFFF"/>
            </a:solidFill>
            <a:ln w="9525">
              <a:solidFill>
                <a:schemeClr val="tx1"/>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52" name="Oval 7"/>
            <p:cNvSpPr>
              <a:spLocks noChangeArrowheads="1"/>
            </p:cNvSpPr>
            <p:nvPr/>
          </p:nvSpPr>
          <p:spPr bwMode="auto">
            <a:xfrm>
              <a:off x="1703378" y="3532196"/>
              <a:ext cx="215900" cy="215900"/>
            </a:xfrm>
            <a:prstGeom prst="ellipse">
              <a:avLst/>
            </a:prstGeom>
            <a:solidFill>
              <a:srgbClr val="FFFFFF"/>
            </a:solidFill>
            <a:ln w="9525">
              <a:solidFill>
                <a:srgbClr val="FFFFFF"/>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53" name="Oval 8"/>
            <p:cNvSpPr>
              <a:spLocks noChangeArrowheads="1"/>
            </p:cNvSpPr>
            <p:nvPr/>
          </p:nvSpPr>
          <p:spPr bwMode="auto">
            <a:xfrm>
              <a:off x="644516" y="2614621"/>
              <a:ext cx="215900" cy="215900"/>
            </a:xfrm>
            <a:prstGeom prst="ellipse">
              <a:avLst/>
            </a:prstGeom>
            <a:solidFill>
              <a:srgbClr val="FFFFFF"/>
            </a:solidFill>
            <a:ln w="9525">
              <a:solidFill>
                <a:schemeClr val="tx1"/>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54" name="Oval 9"/>
            <p:cNvSpPr>
              <a:spLocks noChangeArrowheads="1"/>
            </p:cNvSpPr>
            <p:nvPr/>
          </p:nvSpPr>
          <p:spPr bwMode="auto">
            <a:xfrm>
              <a:off x="1703378" y="2641608"/>
              <a:ext cx="215900" cy="215900"/>
            </a:xfrm>
            <a:prstGeom prst="ellipse">
              <a:avLst/>
            </a:prstGeom>
            <a:solidFill>
              <a:srgbClr val="000000"/>
            </a:solidFill>
            <a:ln w="9525">
              <a:solidFill>
                <a:schemeClr val="tx1"/>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55" name="Text Box 10"/>
            <p:cNvSpPr txBox="1">
              <a:spLocks noChangeArrowheads="1"/>
            </p:cNvSpPr>
            <p:nvPr/>
          </p:nvSpPr>
          <p:spPr bwMode="auto">
            <a:xfrm>
              <a:off x="550853" y="3792546"/>
              <a:ext cx="2663825" cy="779463"/>
            </a:xfrm>
            <a:prstGeom prst="rect">
              <a:avLst/>
            </a:prstGeom>
            <a:noFill/>
            <a:ln w="9525">
              <a:noFill/>
              <a:miter lim="800000"/>
              <a:headEnd/>
              <a:tailEnd/>
            </a:ln>
          </p:spPr>
          <p:txBody>
            <a:bodyPr>
              <a:spAutoFit/>
            </a:bodyPr>
            <a:lstStyle/>
            <a:p>
              <a:pPr fontAlgn="base">
                <a:spcBef>
                  <a:spcPct val="50000"/>
                </a:spcBef>
                <a:spcAft>
                  <a:spcPct val="0"/>
                </a:spcAft>
              </a:pPr>
              <a:r>
                <a:rPr lang="en-US">
                  <a:solidFill>
                    <a:srgbClr val="000000"/>
                  </a:solidFill>
                  <a:latin typeface="Arial" pitchFamily="34" charset="0"/>
                  <a:cs typeface="Arial" pitchFamily="34" charset="0"/>
                </a:rPr>
                <a:t>0               1                X</a:t>
              </a:r>
            </a:p>
            <a:p>
              <a:pPr fontAlgn="base">
                <a:spcBef>
                  <a:spcPct val="50000"/>
                </a:spcBef>
                <a:spcAft>
                  <a:spcPct val="0"/>
                </a:spcAft>
              </a:pPr>
              <a:r>
                <a:rPr lang="en-US">
                  <a:solidFill>
                    <a:srgbClr val="000000"/>
                  </a:solidFill>
                  <a:latin typeface="Arial" pitchFamily="34" charset="0"/>
                  <a:cs typeface="Arial" pitchFamily="34" charset="0"/>
                </a:rPr>
                <a:t>     X and Y</a:t>
              </a:r>
            </a:p>
          </p:txBody>
        </p:sp>
        <p:sp>
          <p:nvSpPr>
            <p:cNvPr id="26656" name="Text Box 11"/>
            <p:cNvSpPr txBox="1">
              <a:spLocks noChangeArrowheads="1"/>
            </p:cNvSpPr>
            <p:nvPr/>
          </p:nvSpPr>
          <p:spPr bwMode="auto">
            <a:xfrm>
              <a:off x="190491" y="2136783"/>
              <a:ext cx="431800" cy="1604963"/>
            </a:xfrm>
            <a:prstGeom prst="rect">
              <a:avLst/>
            </a:prstGeom>
            <a:noFill/>
            <a:ln w="9525">
              <a:noFill/>
              <a:miter lim="800000"/>
              <a:headEnd/>
              <a:tailEnd/>
            </a:ln>
          </p:spPr>
          <p:txBody>
            <a:bodyPr>
              <a:spAutoFit/>
            </a:bodyPr>
            <a:lstStyle/>
            <a:p>
              <a:pPr fontAlgn="base">
                <a:spcBef>
                  <a:spcPct val="50000"/>
                </a:spcBef>
                <a:spcAft>
                  <a:spcPct val="0"/>
                </a:spcAft>
              </a:pPr>
              <a:r>
                <a:rPr lang="en-US">
                  <a:solidFill>
                    <a:srgbClr val="000000"/>
                  </a:solidFill>
                  <a:latin typeface="Arial" pitchFamily="34" charset="0"/>
                  <a:cs typeface="Arial" pitchFamily="34" charset="0"/>
                </a:rPr>
                <a:t>Y</a:t>
              </a:r>
            </a:p>
            <a:p>
              <a:pPr fontAlgn="base">
                <a:spcBef>
                  <a:spcPct val="50000"/>
                </a:spcBef>
                <a:spcAft>
                  <a:spcPct val="0"/>
                </a:spcAft>
              </a:pPr>
              <a:r>
                <a:rPr lang="en-US">
                  <a:solidFill>
                    <a:srgbClr val="000000"/>
                  </a:solidFill>
                  <a:latin typeface="Arial" pitchFamily="34" charset="0"/>
                  <a:cs typeface="Arial" pitchFamily="34" charset="0"/>
                </a:rPr>
                <a:t>1</a:t>
              </a:r>
            </a:p>
            <a:p>
              <a:pPr fontAlgn="base">
                <a:spcBef>
                  <a:spcPct val="50000"/>
                </a:spcBef>
                <a:spcAft>
                  <a:spcPct val="0"/>
                </a:spcAft>
              </a:pPr>
              <a:endParaRPr lang="en-US">
                <a:solidFill>
                  <a:srgbClr val="000000"/>
                </a:solidFill>
                <a:latin typeface="Arial" pitchFamily="34" charset="0"/>
                <a:cs typeface="Arial" pitchFamily="34" charset="0"/>
              </a:endParaRPr>
            </a:p>
            <a:p>
              <a:pPr fontAlgn="base">
                <a:spcBef>
                  <a:spcPct val="50000"/>
                </a:spcBef>
                <a:spcAft>
                  <a:spcPct val="0"/>
                </a:spcAft>
              </a:pPr>
              <a:r>
                <a:rPr lang="en-US">
                  <a:solidFill>
                    <a:srgbClr val="000000"/>
                  </a:solidFill>
                  <a:latin typeface="Arial" pitchFamily="34" charset="0"/>
                  <a:cs typeface="Arial" pitchFamily="34" charset="0"/>
                </a:rPr>
                <a:t>0</a:t>
              </a:r>
            </a:p>
          </p:txBody>
        </p:sp>
        <p:sp>
          <p:nvSpPr>
            <p:cNvPr id="26657" name="Line 13"/>
            <p:cNvSpPr>
              <a:spLocks noChangeShapeType="1"/>
            </p:cNvSpPr>
            <p:nvPr/>
          </p:nvSpPr>
          <p:spPr bwMode="auto">
            <a:xfrm>
              <a:off x="479416" y="1920883"/>
              <a:ext cx="2232025" cy="2232025"/>
            </a:xfrm>
            <a:prstGeom prst="line">
              <a:avLst/>
            </a:prstGeom>
            <a:noFill/>
            <a:ln w="9525">
              <a:solidFill>
                <a:schemeClr val="tx1"/>
              </a:solidFill>
              <a:prstDash val="dash"/>
              <a:round/>
              <a:headEnd/>
              <a:tailEnd/>
            </a:ln>
          </p:spPr>
          <p:txBody>
            <a:bodyP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grpSp>
      <p:grpSp>
        <p:nvGrpSpPr>
          <p:cNvPr id="3" name="Group 37"/>
          <p:cNvGrpSpPr>
            <a:grpSpLocks/>
          </p:cNvGrpSpPr>
          <p:nvPr/>
        </p:nvGrpSpPr>
        <p:grpSpPr bwMode="auto">
          <a:xfrm>
            <a:off x="4727575" y="2133601"/>
            <a:ext cx="3024188" cy="2519363"/>
            <a:chOff x="2018" y="1752"/>
            <a:chExt cx="1905" cy="1587"/>
          </a:xfrm>
        </p:grpSpPr>
        <p:sp>
          <p:nvSpPr>
            <p:cNvPr id="26640" name="Line 16"/>
            <p:cNvSpPr>
              <a:spLocks noChangeShapeType="1"/>
            </p:cNvSpPr>
            <p:nvPr/>
          </p:nvSpPr>
          <p:spPr bwMode="auto">
            <a:xfrm>
              <a:off x="2381" y="2705"/>
              <a:ext cx="1497" cy="0"/>
            </a:xfrm>
            <a:prstGeom prst="line">
              <a:avLst/>
            </a:prstGeom>
            <a:noFill/>
            <a:ln w="9525">
              <a:solidFill>
                <a:schemeClr val="tx2"/>
              </a:solidFill>
              <a:round/>
              <a:headEnd/>
              <a:tailEnd type="triangle" w="med" len="med"/>
            </a:ln>
          </p:spPr>
          <p:txBody>
            <a:bodyP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41" name="Line 17"/>
            <p:cNvSpPr>
              <a:spLocks noChangeShapeType="1"/>
            </p:cNvSpPr>
            <p:nvPr/>
          </p:nvSpPr>
          <p:spPr bwMode="auto">
            <a:xfrm flipV="1">
              <a:off x="2381" y="1752"/>
              <a:ext cx="0" cy="953"/>
            </a:xfrm>
            <a:prstGeom prst="line">
              <a:avLst/>
            </a:prstGeom>
            <a:noFill/>
            <a:ln w="9525">
              <a:solidFill>
                <a:schemeClr val="tx1"/>
              </a:solidFill>
              <a:round/>
              <a:headEnd/>
              <a:tailEnd type="triangle" w="med" len="med"/>
            </a:ln>
          </p:spPr>
          <p:txBody>
            <a:bodyP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42" name="Oval 18"/>
            <p:cNvSpPr>
              <a:spLocks noChangeArrowheads="1"/>
            </p:cNvSpPr>
            <p:nvPr/>
          </p:nvSpPr>
          <p:spPr bwMode="auto">
            <a:xfrm>
              <a:off x="2304" y="2614"/>
              <a:ext cx="136" cy="136"/>
            </a:xfrm>
            <a:prstGeom prst="ellipse">
              <a:avLst/>
            </a:prstGeom>
            <a:solidFill>
              <a:srgbClr val="FFFFFF"/>
            </a:solidFill>
            <a:ln w="9525">
              <a:solidFill>
                <a:schemeClr val="tx1"/>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43" name="Oval 19"/>
            <p:cNvSpPr>
              <a:spLocks noChangeArrowheads="1"/>
            </p:cNvSpPr>
            <p:nvPr/>
          </p:nvSpPr>
          <p:spPr bwMode="auto">
            <a:xfrm>
              <a:off x="2971" y="2631"/>
              <a:ext cx="136" cy="136"/>
            </a:xfrm>
            <a:prstGeom prst="ellipse">
              <a:avLst/>
            </a:prstGeom>
            <a:solidFill>
              <a:srgbClr val="000000"/>
            </a:solidFill>
            <a:ln w="9525">
              <a:solidFill>
                <a:srgbClr val="FFFFFF"/>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44" name="Oval 20"/>
            <p:cNvSpPr>
              <a:spLocks noChangeArrowheads="1"/>
            </p:cNvSpPr>
            <p:nvPr/>
          </p:nvSpPr>
          <p:spPr bwMode="auto">
            <a:xfrm>
              <a:off x="2304" y="2053"/>
              <a:ext cx="136" cy="136"/>
            </a:xfrm>
            <a:prstGeom prst="ellipse">
              <a:avLst/>
            </a:prstGeom>
            <a:solidFill>
              <a:srgbClr val="000000"/>
            </a:solidFill>
            <a:ln w="9525">
              <a:solidFill>
                <a:schemeClr val="tx1"/>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45" name="Oval 21"/>
            <p:cNvSpPr>
              <a:spLocks noChangeArrowheads="1"/>
            </p:cNvSpPr>
            <p:nvPr/>
          </p:nvSpPr>
          <p:spPr bwMode="auto">
            <a:xfrm>
              <a:off x="2971" y="2070"/>
              <a:ext cx="136" cy="136"/>
            </a:xfrm>
            <a:prstGeom prst="ellipse">
              <a:avLst/>
            </a:prstGeom>
            <a:solidFill>
              <a:srgbClr val="000000"/>
            </a:solidFill>
            <a:ln w="9525">
              <a:solidFill>
                <a:schemeClr val="tx1"/>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46" name="Text Box 22"/>
            <p:cNvSpPr txBox="1">
              <a:spLocks noChangeArrowheads="1"/>
            </p:cNvSpPr>
            <p:nvPr/>
          </p:nvSpPr>
          <p:spPr bwMode="auto">
            <a:xfrm>
              <a:off x="2245" y="2795"/>
              <a:ext cx="1678" cy="491"/>
            </a:xfrm>
            <a:prstGeom prst="rect">
              <a:avLst/>
            </a:prstGeom>
            <a:noFill/>
            <a:ln w="9525">
              <a:noFill/>
              <a:miter lim="800000"/>
              <a:headEnd/>
              <a:tailEnd/>
            </a:ln>
          </p:spPr>
          <p:txBody>
            <a:bodyPr>
              <a:spAutoFit/>
            </a:bodyPr>
            <a:lstStyle/>
            <a:p>
              <a:pPr fontAlgn="base">
                <a:spcBef>
                  <a:spcPct val="50000"/>
                </a:spcBef>
                <a:spcAft>
                  <a:spcPct val="0"/>
                </a:spcAft>
              </a:pPr>
              <a:r>
                <a:rPr lang="en-US">
                  <a:solidFill>
                    <a:srgbClr val="000000"/>
                  </a:solidFill>
                  <a:latin typeface="Arial" pitchFamily="34" charset="0"/>
                  <a:cs typeface="Arial" pitchFamily="34" charset="0"/>
                </a:rPr>
                <a:t>0               1                X</a:t>
              </a:r>
            </a:p>
            <a:p>
              <a:pPr fontAlgn="base">
                <a:spcBef>
                  <a:spcPct val="50000"/>
                </a:spcBef>
                <a:spcAft>
                  <a:spcPct val="0"/>
                </a:spcAft>
              </a:pPr>
              <a:r>
                <a:rPr lang="en-US">
                  <a:solidFill>
                    <a:srgbClr val="000000"/>
                  </a:solidFill>
                  <a:latin typeface="Arial" pitchFamily="34" charset="0"/>
                  <a:cs typeface="Arial" pitchFamily="34" charset="0"/>
                </a:rPr>
                <a:t>     X or Y</a:t>
              </a:r>
            </a:p>
          </p:txBody>
        </p:sp>
        <p:sp>
          <p:nvSpPr>
            <p:cNvPr id="26647" name="Text Box 23"/>
            <p:cNvSpPr txBox="1">
              <a:spLocks noChangeArrowheads="1"/>
            </p:cNvSpPr>
            <p:nvPr/>
          </p:nvSpPr>
          <p:spPr bwMode="auto">
            <a:xfrm>
              <a:off x="2018" y="1752"/>
              <a:ext cx="272" cy="1011"/>
            </a:xfrm>
            <a:prstGeom prst="rect">
              <a:avLst/>
            </a:prstGeom>
            <a:noFill/>
            <a:ln w="9525">
              <a:noFill/>
              <a:miter lim="800000"/>
              <a:headEnd/>
              <a:tailEnd/>
            </a:ln>
          </p:spPr>
          <p:txBody>
            <a:bodyPr>
              <a:spAutoFit/>
            </a:bodyPr>
            <a:lstStyle/>
            <a:p>
              <a:pPr fontAlgn="base">
                <a:spcBef>
                  <a:spcPct val="50000"/>
                </a:spcBef>
                <a:spcAft>
                  <a:spcPct val="0"/>
                </a:spcAft>
              </a:pPr>
              <a:r>
                <a:rPr lang="en-US">
                  <a:solidFill>
                    <a:srgbClr val="000000"/>
                  </a:solidFill>
                  <a:latin typeface="Arial" pitchFamily="34" charset="0"/>
                  <a:cs typeface="Arial" pitchFamily="34" charset="0"/>
                </a:rPr>
                <a:t>Y</a:t>
              </a:r>
            </a:p>
            <a:p>
              <a:pPr fontAlgn="base">
                <a:spcBef>
                  <a:spcPct val="50000"/>
                </a:spcBef>
                <a:spcAft>
                  <a:spcPct val="0"/>
                </a:spcAft>
              </a:pPr>
              <a:r>
                <a:rPr lang="en-US">
                  <a:solidFill>
                    <a:srgbClr val="000000"/>
                  </a:solidFill>
                  <a:latin typeface="Arial" pitchFamily="34" charset="0"/>
                  <a:cs typeface="Arial" pitchFamily="34" charset="0"/>
                </a:rPr>
                <a:t>1</a:t>
              </a:r>
            </a:p>
            <a:p>
              <a:pPr fontAlgn="base">
                <a:spcBef>
                  <a:spcPct val="50000"/>
                </a:spcBef>
                <a:spcAft>
                  <a:spcPct val="0"/>
                </a:spcAft>
              </a:pPr>
              <a:endParaRPr lang="en-US">
                <a:solidFill>
                  <a:srgbClr val="000000"/>
                </a:solidFill>
                <a:latin typeface="Arial" pitchFamily="34" charset="0"/>
                <a:cs typeface="Arial" pitchFamily="34" charset="0"/>
              </a:endParaRPr>
            </a:p>
            <a:p>
              <a:pPr fontAlgn="base">
                <a:spcBef>
                  <a:spcPct val="50000"/>
                </a:spcBef>
                <a:spcAft>
                  <a:spcPct val="0"/>
                </a:spcAft>
              </a:pPr>
              <a:r>
                <a:rPr lang="en-US">
                  <a:solidFill>
                    <a:srgbClr val="000000"/>
                  </a:solidFill>
                  <a:latin typeface="Arial" pitchFamily="34" charset="0"/>
                  <a:cs typeface="Arial" pitchFamily="34" charset="0"/>
                </a:rPr>
                <a:t>0</a:t>
              </a:r>
            </a:p>
          </p:txBody>
        </p:sp>
        <p:sp>
          <p:nvSpPr>
            <p:cNvPr id="26648" name="Line 24"/>
            <p:cNvSpPr>
              <a:spLocks noChangeShapeType="1"/>
            </p:cNvSpPr>
            <p:nvPr/>
          </p:nvSpPr>
          <p:spPr bwMode="auto">
            <a:xfrm>
              <a:off x="2064" y="2160"/>
              <a:ext cx="1179" cy="1179"/>
            </a:xfrm>
            <a:prstGeom prst="line">
              <a:avLst/>
            </a:prstGeom>
            <a:noFill/>
            <a:ln w="9525">
              <a:solidFill>
                <a:schemeClr val="tx1"/>
              </a:solidFill>
              <a:prstDash val="dash"/>
              <a:round/>
              <a:headEnd/>
              <a:tailEnd/>
            </a:ln>
          </p:spPr>
          <p:txBody>
            <a:bodyP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grpSp>
      <p:grpSp>
        <p:nvGrpSpPr>
          <p:cNvPr id="4" name="Group 39"/>
          <p:cNvGrpSpPr>
            <a:grpSpLocks/>
          </p:cNvGrpSpPr>
          <p:nvPr/>
        </p:nvGrpSpPr>
        <p:grpSpPr bwMode="auto">
          <a:xfrm>
            <a:off x="7608889" y="2133601"/>
            <a:ext cx="3024187" cy="2435225"/>
            <a:chOff x="3969" y="1842"/>
            <a:chExt cx="1905" cy="1534"/>
          </a:xfrm>
        </p:grpSpPr>
        <p:sp>
          <p:nvSpPr>
            <p:cNvPr id="26632" name="Line 27"/>
            <p:cNvSpPr>
              <a:spLocks noChangeShapeType="1"/>
            </p:cNvSpPr>
            <p:nvPr/>
          </p:nvSpPr>
          <p:spPr bwMode="auto">
            <a:xfrm>
              <a:off x="4332" y="2795"/>
              <a:ext cx="1497" cy="0"/>
            </a:xfrm>
            <a:prstGeom prst="line">
              <a:avLst/>
            </a:prstGeom>
            <a:noFill/>
            <a:ln w="9525">
              <a:solidFill>
                <a:schemeClr val="tx2"/>
              </a:solidFill>
              <a:round/>
              <a:headEnd/>
              <a:tailEnd type="triangle" w="med" len="med"/>
            </a:ln>
          </p:spPr>
          <p:txBody>
            <a:bodyP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33" name="Line 28"/>
            <p:cNvSpPr>
              <a:spLocks noChangeShapeType="1"/>
            </p:cNvSpPr>
            <p:nvPr/>
          </p:nvSpPr>
          <p:spPr bwMode="auto">
            <a:xfrm flipV="1">
              <a:off x="4332" y="1842"/>
              <a:ext cx="0" cy="953"/>
            </a:xfrm>
            <a:prstGeom prst="line">
              <a:avLst/>
            </a:prstGeom>
            <a:noFill/>
            <a:ln w="9525">
              <a:solidFill>
                <a:schemeClr val="tx1"/>
              </a:solidFill>
              <a:round/>
              <a:headEnd/>
              <a:tailEnd type="triangle" w="med" len="med"/>
            </a:ln>
          </p:spPr>
          <p:txBody>
            <a:bodyP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34" name="Oval 29"/>
            <p:cNvSpPr>
              <a:spLocks noChangeArrowheads="1"/>
            </p:cNvSpPr>
            <p:nvPr/>
          </p:nvSpPr>
          <p:spPr bwMode="auto">
            <a:xfrm>
              <a:off x="4255" y="2704"/>
              <a:ext cx="136" cy="136"/>
            </a:xfrm>
            <a:prstGeom prst="ellipse">
              <a:avLst/>
            </a:prstGeom>
            <a:solidFill>
              <a:srgbClr val="FFFFFF"/>
            </a:solidFill>
            <a:ln w="9525">
              <a:solidFill>
                <a:schemeClr val="tx1"/>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35" name="Oval 30"/>
            <p:cNvSpPr>
              <a:spLocks noChangeArrowheads="1"/>
            </p:cNvSpPr>
            <p:nvPr/>
          </p:nvSpPr>
          <p:spPr bwMode="auto">
            <a:xfrm>
              <a:off x="4922" y="2721"/>
              <a:ext cx="136" cy="136"/>
            </a:xfrm>
            <a:prstGeom prst="ellipse">
              <a:avLst/>
            </a:prstGeom>
            <a:solidFill>
              <a:srgbClr val="000000"/>
            </a:solidFill>
            <a:ln w="9525">
              <a:solidFill>
                <a:srgbClr val="FFFFFF"/>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36" name="Oval 31"/>
            <p:cNvSpPr>
              <a:spLocks noChangeArrowheads="1"/>
            </p:cNvSpPr>
            <p:nvPr/>
          </p:nvSpPr>
          <p:spPr bwMode="auto">
            <a:xfrm>
              <a:off x="4255" y="2143"/>
              <a:ext cx="136" cy="136"/>
            </a:xfrm>
            <a:prstGeom prst="ellipse">
              <a:avLst/>
            </a:prstGeom>
            <a:solidFill>
              <a:srgbClr val="000000"/>
            </a:solidFill>
            <a:ln w="9525">
              <a:solidFill>
                <a:schemeClr val="tx1"/>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37" name="Oval 32"/>
            <p:cNvSpPr>
              <a:spLocks noChangeArrowheads="1"/>
            </p:cNvSpPr>
            <p:nvPr/>
          </p:nvSpPr>
          <p:spPr bwMode="auto">
            <a:xfrm>
              <a:off x="4922" y="2160"/>
              <a:ext cx="136" cy="136"/>
            </a:xfrm>
            <a:prstGeom prst="ellipse">
              <a:avLst/>
            </a:prstGeom>
            <a:solidFill>
              <a:srgbClr val="FFFFFF"/>
            </a:solidFill>
            <a:ln w="9525">
              <a:solidFill>
                <a:schemeClr val="tx1"/>
              </a:solidFill>
              <a:round/>
              <a:headEnd/>
              <a:tailEnd/>
            </a:ln>
          </p:spPr>
          <p:txBody>
            <a:bodyPr wrap="none" anchor="ct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
          <p:nvSpPr>
            <p:cNvPr id="26638" name="Text Box 33"/>
            <p:cNvSpPr txBox="1">
              <a:spLocks noChangeArrowheads="1"/>
            </p:cNvSpPr>
            <p:nvPr/>
          </p:nvSpPr>
          <p:spPr bwMode="auto">
            <a:xfrm>
              <a:off x="4196" y="2885"/>
              <a:ext cx="1678" cy="491"/>
            </a:xfrm>
            <a:prstGeom prst="rect">
              <a:avLst/>
            </a:prstGeom>
            <a:noFill/>
            <a:ln w="9525">
              <a:noFill/>
              <a:miter lim="800000"/>
              <a:headEnd/>
              <a:tailEnd/>
            </a:ln>
          </p:spPr>
          <p:txBody>
            <a:bodyPr>
              <a:spAutoFit/>
            </a:bodyPr>
            <a:lstStyle/>
            <a:p>
              <a:pPr fontAlgn="base">
                <a:spcBef>
                  <a:spcPct val="50000"/>
                </a:spcBef>
                <a:spcAft>
                  <a:spcPct val="0"/>
                </a:spcAft>
              </a:pPr>
              <a:r>
                <a:rPr lang="en-US">
                  <a:solidFill>
                    <a:srgbClr val="000000"/>
                  </a:solidFill>
                  <a:latin typeface="Arial" pitchFamily="34" charset="0"/>
                  <a:cs typeface="Arial" pitchFamily="34" charset="0"/>
                </a:rPr>
                <a:t>0               1                X</a:t>
              </a:r>
            </a:p>
            <a:p>
              <a:pPr fontAlgn="base">
                <a:spcBef>
                  <a:spcPct val="50000"/>
                </a:spcBef>
                <a:spcAft>
                  <a:spcPct val="0"/>
                </a:spcAft>
              </a:pPr>
              <a:r>
                <a:rPr lang="en-US">
                  <a:solidFill>
                    <a:srgbClr val="000000"/>
                  </a:solidFill>
                  <a:latin typeface="Arial" pitchFamily="34" charset="0"/>
                  <a:cs typeface="Arial" pitchFamily="34" charset="0"/>
                </a:rPr>
                <a:t>     X xor Y</a:t>
              </a:r>
            </a:p>
          </p:txBody>
        </p:sp>
        <p:sp>
          <p:nvSpPr>
            <p:cNvPr id="26639" name="Text Box 34"/>
            <p:cNvSpPr txBox="1">
              <a:spLocks noChangeArrowheads="1"/>
            </p:cNvSpPr>
            <p:nvPr/>
          </p:nvSpPr>
          <p:spPr bwMode="auto">
            <a:xfrm>
              <a:off x="3969" y="1842"/>
              <a:ext cx="272" cy="1011"/>
            </a:xfrm>
            <a:prstGeom prst="rect">
              <a:avLst/>
            </a:prstGeom>
            <a:noFill/>
            <a:ln w="9525">
              <a:noFill/>
              <a:miter lim="800000"/>
              <a:headEnd/>
              <a:tailEnd/>
            </a:ln>
          </p:spPr>
          <p:txBody>
            <a:bodyPr>
              <a:spAutoFit/>
            </a:bodyPr>
            <a:lstStyle/>
            <a:p>
              <a:pPr fontAlgn="base">
                <a:spcBef>
                  <a:spcPct val="50000"/>
                </a:spcBef>
                <a:spcAft>
                  <a:spcPct val="0"/>
                </a:spcAft>
              </a:pPr>
              <a:r>
                <a:rPr lang="en-US">
                  <a:solidFill>
                    <a:srgbClr val="000000"/>
                  </a:solidFill>
                  <a:latin typeface="Arial" pitchFamily="34" charset="0"/>
                  <a:cs typeface="Arial" pitchFamily="34" charset="0"/>
                </a:rPr>
                <a:t>Y</a:t>
              </a:r>
            </a:p>
            <a:p>
              <a:pPr fontAlgn="base">
                <a:spcBef>
                  <a:spcPct val="50000"/>
                </a:spcBef>
                <a:spcAft>
                  <a:spcPct val="0"/>
                </a:spcAft>
              </a:pPr>
              <a:r>
                <a:rPr lang="en-US">
                  <a:solidFill>
                    <a:srgbClr val="000000"/>
                  </a:solidFill>
                  <a:latin typeface="Arial" pitchFamily="34" charset="0"/>
                  <a:cs typeface="Arial" pitchFamily="34" charset="0"/>
                </a:rPr>
                <a:t>1</a:t>
              </a:r>
            </a:p>
            <a:p>
              <a:pPr fontAlgn="base">
                <a:spcBef>
                  <a:spcPct val="50000"/>
                </a:spcBef>
                <a:spcAft>
                  <a:spcPct val="0"/>
                </a:spcAft>
              </a:pPr>
              <a:endParaRPr lang="en-US">
                <a:solidFill>
                  <a:srgbClr val="000000"/>
                </a:solidFill>
                <a:latin typeface="Arial" pitchFamily="34" charset="0"/>
                <a:cs typeface="Arial" pitchFamily="34" charset="0"/>
              </a:endParaRPr>
            </a:p>
            <a:p>
              <a:pPr fontAlgn="base">
                <a:spcBef>
                  <a:spcPct val="50000"/>
                </a:spcBef>
                <a:spcAft>
                  <a:spcPct val="0"/>
                </a:spcAft>
              </a:pPr>
              <a:r>
                <a:rPr lang="en-US">
                  <a:solidFill>
                    <a:srgbClr val="000000"/>
                  </a:solidFill>
                  <a:latin typeface="Arial" pitchFamily="34" charset="0"/>
                  <a:cs typeface="Arial" pitchFamily="34" charset="0"/>
                </a:rPr>
                <a:t>0</a:t>
              </a:r>
            </a:p>
          </p:txBody>
        </p:sp>
      </p:grpSp>
      <p:sp>
        <p:nvSpPr>
          <p:cNvPr id="35" name="Oval 34"/>
          <p:cNvSpPr/>
          <p:nvPr/>
        </p:nvSpPr>
        <p:spPr bwMode="auto">
          <a:xfrm>
            <a:off x="3238480" y="3500438"/>
            <a:ext cx="214314" cy="21431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rtl="1" fontAlgn="base">
              <a:spcBef>
                <a:spcPct val="0"/>
              </a:spcBef>
              <a:spcAft>
                <a:spcPct val="0"/>
              </a:spcAft>
            </a:pPr>
            <a:endParaRPr lang="ar-SA">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4" presetClass="exit" presetSubtype="16" fill="hold" nodeType="withEffect">
                                  <p:stCondLst>
                                    <p:cond delay="0"/>
                                  </p:stCondLst>
                                  <p:childTnLst>
                                    <p:animEffect transition="out" filter="box(in)">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10" end="10"/>
                                            </p:txEl>
                                          </p:spTgt>
                                        </p:tgtEl>
                                        <p:attrNameLst>
                                          <p:attrName>style.visibility</p:attrName>
                                        </p:attrNameLst>
                                      </p:cBhvr>
                                      <p:to>
                                        <p:strVal val="visible"/>
                                      </p:to>
                                    </p:set>
                                  </p:childTnLst>
                                </p:cTn>
                              </p:par>
                              <p:par>
                                <p:cTn id="19" presetID="3" presetClass="exit" presetSubtype="10" fill="hold" nodeType="withEffect">
                                  <p:stCondLst>
                                    <p:cond delay="0"/>
                                  </p:stCondLst>
                                  <p:childTnLst>
                                    <p:animEffect transition="out" filter="blinds(horizontal)">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a:extLst>
              <a:ext uri="{FF2B5EF4-FFF2-40B4-BE49-F238E27FC236}">
                <a16:creationId xmlns:a16="http://schemas.microsoft.com/office/drawing/2014/main" id="{4FCEC659-59F0-4E9F-810D-6A77ED9D148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75316569-875F-48B6-84E8-B6C1AB0220FF}"/>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6E33B320-6E82-4901-AA91-B7D26DB3B44D}"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25</a:t>
            </a:fld>
            <a:endParaRPr lang="en-US" altLang="fr-FR">
              <a:solidFill>
                <a:srgbClr val="000000"/>
              </a:solidFill>
              <a:latin typeface="Arial" panose="020B0604020202020204" pitchFamily="34" charset="0"/>
              <a:cs typeface="Arial" panose="020B0604020202020204" pitchFamily="34" charset="0"/>
            </a:endParaRPr>
          </a:p>
        </p:txBody>
      </p:sp>
      <p:sp>
        <p:nvSpPr>
          <p:cNvPr id="27652" name="Text Box 2">
            <a:extLst>
              <a:ext uri="{FF2B5EF4-FFF2-40B4-BE49-F238E27FC236}">
                <a16:creationId xmlns:a16="http://schemas.microsoft.com/office/drawing/2014/main" id="{76780B2A-3E5D-4FD4-9EE6-191E4CA21E93}"/>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27653" name="Text Box 3">
            <a:extLst>
              <a:ext uri="{FF2B5EF4-FFF2-40B4-BE49-F238E27FC236}">
                <a16:creationId xmlns:a16="http://schemas.microsoft.com/office/drawing/2014/main" id="{AC69C33B-091E-4B0E-A5D0-8BD2023FCAFF}"/>
              </a:ext>
            </a:extLst>
          </p:cNvPr>
          <p:cNvSpPr txBox="1">
            <a:spLocks noChangeArrowheads="1"/>
          </p:cNvSpPr>
          <p:nvPr/>
        </p:nvSpPr>
        <p:spPr bwMode="auto">
          <a:xfrm>
            <a:off x="2209800" y="381001"/>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11.3	The exclusive-or problem. No straight line in two-dimensions can 	separate the (0, 1) and (1, 0) data points from (0, 0) and (1, 1).</a:t>
            </a:r>
          </a:p>
        </p:txBody>
      </p:sp>
      <p:pic>
        <p:nvPicPr>
          <p:cNvPr id="27654" name="Picture 4">
            <a:extLst>
              <a:ext uri="{FF2B5EF4-FFF2-40B4-BE49-F238E27FC236}">
                <a16:creationId xmlns:a16="http://schemas.microsoft.com/office/drawing/2014/main" id="{13D64FED-CDE8-4D96-97CB-7528DFB12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1638300"/>
            <a:ext cx="4191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a:extLst>
              <a:ext uri="{FF2B5EF4-FFF2-40B4-BE49-F238E27FC236}">
                <a16:creationId xmlns:a16="http://schemas.microsoft.com/office/drawing/2014/main" id="{AA9E42F4-FA8B-4FDB-83D0-FA7083C12E3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5" name="Slide Number Placeholder 3">
            <a:extLst>
              <a:ext uri="{FF2B5EF4-FFF2-40B4-BE49-F238E27FC236}">
                <a16:creationId xmlns:a16="http://schemas.microsoft.com/office/drawing/2014/main" id="{F19950C7-E874-4863-893F-6FDB9D6E74F0}"/>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7FFB1527-4A79-4FF2-8082-DC93A741EF73}"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26</a:t>
            </a:fld>
            <a:endParaRPr lang="en-US" altLang="fr-FR">
              <a:solidFill>
                <a:srgbClr val="000000"/>
              </a:solidFill>
              <a:latin typeface="Arial" panose="020B0604020202020204" pitchFamily="34" charset="0"/>
              <a:cs typeface="Arial" panose="020B0604020202020204" pitchFamily="34" charset="0"/>
            </a:endParaRPr>
          </a:p>
        </p:txBody>
      </p:sp>
      <p:sp>
        <p:nvSpPr>
          <p:cNvPr id="28676" name="Rectangle 2">
            <a:extLst>
              <a:ext uri="{FF2B5EF4-FFF2-40B4-BE49-F238E27FC236}">
                <a16:creationId xmlns:a16="http://schemas.microsoft.com/office/drawing/2014/main" id="{72CE5935-1BCA-4D42-B94A-DCB923949F90}"/>
              </a:ext>
            </a:extLst>
          </p:cNvPr>
          <p:cNvSpPr>
            <a:spLocks noGrp="1" noChangeArrowheads="1"/>
          </p:cNvSpPr>
          <p:nvPr>
            <p:ph type="body" idx="4294967295"/>
          </p:nvPr>
        </p:nvSpPr>
        <p:spPr>
          <a:xfrm>
            <a:off x="2043112" y="1125538"/>
            <a:ext cx="8817927" cy="4525962"/>
          </a:xfrm>
        </p:spPr>
        <p:txBody>
          <a:bodyPr/>
          <a:lstStyle/>
          <a:p>
            <a:pPr eaLnBrk="1" hangingPunct="1"/>
            <a:r>
              <a:rPr lang="en-US" altLang="fr-FR" dirty="0"/>
              <a:t>Feed-forward network with </a:t>
            </a:r>
            <a:r>
              <a:rPr lang="en-US" altLang="fr-FR" dirty="0">
                <a:solidFill>
                  <a:srgbClr val="00FF00"/>
                </a:solidFill>
              </a:rPr>
              <a:t>one</a:t>
            </a:r>
            <a:r>
              <a:rPr lang="en-US" altLang="fr-FR" dirty="0"/>
              <a:t> hidden layer can approximate any </a:t>
            </a:r>
            <a:r>
              <a:rPr lang="en-US" altLang="fr-FR" dirty="0">
                <a:solidFill>
                  <a:srgbClr val="00FF00"/>
                </a:solidFill>
              </a:rPr>
              <a:t>continuous</a:t>
            </a:r>
            <a:r>
              <a:rPr lang="en-US" altLang="fr-FR" dirty="0"/>
              <a:t> function</a:t>
            </a:r>
          </a:p>
          <a:p>
            <a:pPr eaLnBrk="1" hangingPunct="1">
              <a:buFontTx/>
              <a:buNone/>
            </a:pPr>
            <a:endParaRPr lang="en-US" altLang="fr-FR" dirty="0"/>
          </a:p>
          <a:p>
            <a:pPr eaLnBrk="1" hangingPunct="1"/>
            <a:r>
              <a:rPr lang="en-US" altLang="fr-FR" dirty="0"/>
              <a:t>Network with </a:t>
            </a:r>
            <a:r>
              <a:rPr lang="en-US" altLang="fr-FR" dirty="0">
                <a:solidFill>
                  <a:srgbClr val="00FF00"/>
                </a:solidFill>
              </a:rPr>
              <a:t>two</a:t>
            </a:r>
            <a:r>
              <a:rPr lang="en-US" altLang="fr-FR" dirty="0"/>
              <a:t> hidden layers can approximate </a:t>
            </a:r>
            <a:r>
              <a:rPr lang="en-US" altLang="fr-FR" dirty="0">
                <a:solidFill>
                  <a:srgbClr val="00FF00"/>
                </a:solidFill>
              </a:rPr>
              <a:t>any function at all</a:t>
            </a:r>
          </a:p>
          <a:p>
            <a:pPr eaLnBrk="1" hangingPunct="1"/>
            <a:endParaRPr lang="en-US" altLang="fr-FR" dirty="0">
              <a:solidFill>
                <a:srgbClr val="00FF00"/>
              </a:solidFill>
            </a:endParaRPr>
          </a:p>
          <a:p>
            <a:pPr eaLnBrk="1" hangingPunct="1"/>
            <a:r>
              <a:rPr lang="en-US" altLang="fr-FR" dirty="0">
                <a:solidFill>
                  <a:srgbClr val="00FF00"/>
                </a:solidFill>
              </a:rPr>
              <a:t>Two</a:t>
            </a:r>
            <a:r>
              <a:rPr lang="en-US" altLang="fr-FR" dirty="0"/>
              <a:t> hidden layers or more </a:t>
            </a:r>
            <a:r>
              <a:rPr lang="en-US" altLang="fr-FR" dirty="0">
                <a:sym typeface="Wingdings" panose="05000000000000000000" pitchFamily="2" charset="2"/>
              </a:rPr>
              <a:t> Deep Learning</a:t>
            </a:r>
            <a:endParaRPr lang="en-US" altLang="fr-FR" dirty="0">
              <a:solidFill>
                <a:srgbClr val="00FF00"/>
              </a:solidFill>
            </a:endParaRPr>
          </a:p>
          <a:p>
            <a:pPr eaLnBrk="1" hangingPunct="1"/>
            <a:endParaRPr lang="en-US" altLang="fr-FR" dirty="0"/>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a:extLst>
              <a:ext uri="{FF2B5EF4-FFF2-40B4-BE49-F238E27FC236}">
                <a16:creationId xmlns:a16="http://schemas.microsoft.com/office/drawing/2014/main" id="{35C49341-BD8B-40CE-B984-5A969FEF81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33" name="Slide Number Placeholder 3">
            <a:extLst>
              <a:ext uri="{FF2B5EF4-FFF2-40B4-BE49-F238E27FC236}">
                <a16:creationId xmlns:a16="http://schemas.microsoft.com/office/drawing/2014/main" id="{EEC063CE-C60D-48D7-8A81-0E81A481F17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CAE5CC3F-6E44-42AB-A0D7-526EE4FF61CD}"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27</a:t>
            </a:fld>
            <a:endParaRPr lang="en-US" altLang="fr-FR">
              <a:solidFill>
                <a:srgbClr val="000000"/>
              </a:solidFill>
              <a:latin typeface="Arial" panose="020B0604020202020204" pitchFamily="34" charset="0"/>
              <a:cs typeface="Arial" panose="020B0604020202020204" pitchFamily="34" charset="0"/>
            </a:endParaRPr>
          </a:p>
        </p:txBody>
      </p:sp>
      <p:sp>
        <p:nvSpPr>
          <p:cNvPr id="29700" name="Oval 2">
            <a:extLst>
              <a:ext uri="{FF2B5EF4-FFF2-40B4-BE49-F238E27FC236}">
                <a16:creationId xmlns:a16="http://schemas.microsoft.com/office/drawing/2014/main" id="{0928CA10-F964-473E-BE8C-813D8E5834BF}"/>
              </a:ext>
            </a:extLst>
          </p:cNvPr>
          <p:cNvSpPr>
            <a:spLocks noChangeArrowheads="1"/>
          </p:cNvSpPr>
          <p:nvPr/>
        </p:nvSpPr>
        <p:spPr bwMode="auto">
          <a:xfrm>
            <a:off x="3000376" y="2278063"/>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X1</a:t>
            </a:r>
          </a:p>
        </p:txBody>
      </p:sp>
      <p:sp>
        <p:nvSpPr>
          <p:cNvPr id="29701" name="Oval 3">
            <a:extLst>
              <a:ext uri="{FF2B5EF4-FFF2-40B4-BE49-F238E27FC236}">
                <a16:creationId xmlns:a16="http://schemas.microsoft.com/office/drawing/2014/main" id="{2F82B589-1DE7-4059-838E-6C7C1682A074}"/>
              </a:ext>
            </a:extLst>
          </p:cNvPr>
          <p:cNvSpPr>
            <a:spLocks noChangeArrowheads="1"/>
          </p:cNvSpPr>
          <p:nvPr/>
        </p:nvSpPr>
        <p:spPr bwMode="auto">
          <a:xfrm>
            <a:off x="3000376" y="3143251"/>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X2</a:t>
            </a:r>
          </a:p>
        </p:txBody>
      </p:sp>
      <p:sp>
        <p:nvSpPr>
          <p:cNvPr id="29702" name="Oval 4">
            <a:extLst>
              <a:ext uri="{FF2B5EF4-FFF2-40B4-BE49-F238E27FC236}">
                <a16:creationId xmlns:a16="http://schemas.microsoft.com/office/drawing/2014/main" id="{9BAEF62E-0206-4434-850B-A260DDD635CA}"/>
              </a:ext>
            </a:extLst>
          </p:cNvPr>
          <p:cNvSpPr>
            <a:spLocks noChangeArrowheads="1"/>
          </p:cNvSpPr>
          <p:nvPr/>
        </p:nvSpPr>
        <p:spPr bwMode="auto">
          <a:xfrm>
            <a:off x="7751763" y="249237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1</a:t>
            </a:r>
          </a:p>
        </p:txBody>
      </p:sp>
      <p:sp>
        <p:nvSpPr>
          <p:cNvPr id="29703" name="Line 5">
            <a:extLst>
              <a:ext uri="{FF2B5EF4-FFF2-40B4-BE49-F238E27FC236}">
                <a16:creationId xmlns:a16="http://schemas.microsoft.com/office/drawing/2014/main" id="{1940E4C2-F3A8-4074-8AA8-09A399CB1A01}"/>
              </a:ext>
            </a:extLst>
          </p:cNvPr>
          <p:cNvSpPr>
            <a:spLocks noChangeShapeType="1"/>
          </p:cNvSpPr>
          <p:nvPr/>
        </p:nvSpPr>
        <p:spPr bwMode="auto">
          <a:xfrm>
            <a:off x="3287714" y="2565401"/>
            <a:ext cx="15843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04" name="Line 6">
            <a:extLst>
              <a:ext uri="{FF2B5EF4-FFF2-40B4-BE49-F238E27FC236}">
                <a16:creationId xmlns:a16="http://schemas.microsoft.com/office/drawing/2014/main" id="{A5216077-4F2C-4FBE-92E7-5AECD9DE1CBD}"/>
              </a:ext>
            </a:extLst>
          </p:cNvPr>
          <p:cNvSpPr>
            <a:spLocks noChangeShapeType="1"/>
          </p:cNvSpPr>
          <p:nvPr/>
        </p:nvSpPr>
        <p:spPr bwMode="auto">
          <a:xfrm flipV="1">
            <a:off x="3287714" y="2565400"/>
            <a:ext cx="1728787"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05" name="Line 7">
            <a:extLst>
              <a:ext uri="{FF2B5EF4-FFF2-40B4-BE49-F238E27FC236}">
                <a16:creationId xmlns:a16="http://schemas.microsoft.com/office/drawing/2014/main" id="{C931E398-00F1-4092-B6EA-C51E196CDAF3}"/>
              </a:ext>
            </a:extLst>
          </p:cNvPr>
          <p:cNvSpPr>
            <a:spLocks noChangeShapeType="1"/>
          </p:cNvSpPr>
          <p:nvPr/>
        </p:nvSpPr>
        <p:spPr bwMode="auto">
          <a:xfrm>
            <a:off x="3360738" y="3357563"/>
            <a:ext cx="1439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06" name="Line 8">
            <a:extLst>
              <a:ext uri="{FF2B5EF4-FFF2-40B4-BE49-F238E27FC236}">
                <a16:creationId xmlns:a16="http://schemas.microsoft.com/office/drawing/2014/main" id="{184123D6-B6FD-4E8C-A59A-E1EB8D95640D}"/>
              </a:ext>
            </a:extLst>
          </p:cNvPr>
          <p:cNvSpPr>
            <a:spLocks noChangeShapeType="1"/>
          </p:cNvSpPr>
          <p:nvPr/>
        </p:nvSpPr>
        <p:spPr bwMode="auto">
          <a:xfrm>
            <a:off x="5303838" y="3429000"/>
            <a:ext cx="863600"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07" name="Line 9">
            <a:extLst>
              <a:ext uri="{FF2B5EF4-FFF2-40B4-BE49-F238E27FC236}">
                <a16:creationId xmlns:a16="http://schemas.microsoft.com/office/drawing/2014/main" id="{4D910BB3-9408-4CE4-9D70-F77E081CEFA0}"/>
              </a:ext>
            </a:extLst>
          </p:cNvPr>
          <p:cNvSpPr>
            <a:spLocks noChangeShapeType="1"/>
          </p:cNvSpPr>
          <p:nvPr/>
        </p:nvSpPr>
        <p:spPr bwMode="auto">
          <a:xfrm>
            <a:off x="5448300" y="2565400"/>
            <a:ext cx="719138"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08" name="Oval 10">
            <a:extLst>
              <a:ext uri="{FF2B5EF4-FFF2-40B4-BE49-F238E27FC236}">
                <a16:creationId xmlns:a16="http://schemas.microsoft.com/office/drawing/2014/main" id="{2AF7A203-3EB5-440D-B844-D7A1F730A192}"/>
              </a:ext>
            </a:extLst>
          </p:cNvPr>
          <p:cNvSpPr>
            <a:spLocks noChangeArrowheads="1"/>
          </p:cNvSpPr>
          <p:nvPr/>
        </p:nvSpPr>
        <p:spPr bwMode="auto">
          <a:xfrm>
            <a:off x="5016501" y="2349501"/>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Z</a:t>
            </a:r>
            <a:r>
              <a:rPr lang="en-US" altLang="fr-FR" baseline="-25000">
                <a:solidFill>
                  <a:srgbClr val="000000"/>
                </a:solidFill>
                <a:latin typeface="Arial" panose="020B0604020202020204" pitchFamily="34" charset="0"/>
                <a:cs typeface="Arial" panose="020B0604020202020204" pitchFamily="34" charset="0"/>
              </a:rPr>
              <a:t>1</a:t>
            </a:r>
          </a:p>
        </p:txBody>
      </p:sp>
      <p:sp>
        <p:nvSpPr>
          <p:cNvPr id="29709" name="Oval 11">
            <a:extLst>
              <a:ext uri="{FF2B5EF4-FFF2-40B4-BE49-F238E27FC236}">
                <a16:creationId xmlns:a16="http://schemas.microsoft.com/office/drawing/2014/main" id="{E4D71DB1-B1DC-4B7E-A015-C8855A6AC0A2}"/>
              </a:ext>
            </a:extLst>
          </p:cNvPr>
          <p:cNvSpPr>
            <a:spLocks noChangeArrowheads="1"/>
          </p:cNvSpPr>
          <p:nvPr/>
        </p:nvSpPr>
        <p:spPr bwMode="auto">
          <a:xfrm>
            <a:off x="4945063" y="3284538"/>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Z</a:t>
            </a:r>
            <a:r>
              <a:rPr lang="en-US" altLang="fr-FR" baseline="-25000">
                <a:solidFill>
                  <a:srgbClr val="000000"/>
                </a:solidFill>
                <a:latin typeface="Arial" panose="020B0604020202020204" pitchFamily="34" charset="0"/>
                <a:cs typeface="Arial" panose="020B0604020202020204" pitchFamily="34" charset="0"/>
              </a:rPr>
              <a:t>2</a:t>
            </a:r>
          </a:p>
        </p:txBody>
      </p:sp>
      <p:sp>
        <p:nvSpPr>
          <p:cNvPr id="29710" name="Oval 12">
            <a:extLst>
              <a:ext uri="{FF2B5EF4-FFF2-40B4-BE49-F238E27FC236}">
                <a16:creationId xmlns:a16="http://schemas.microsoft.com/office/drawing/2014/main" id="{48C28788-B7F5-448B-B1A1-50CCC1B5F081}"/>
              </a:ext>
            </a:extLst>
          </p:cNvPr>
          <p:cNvSpPr>
            <a:spLocks noChangeArrowheads="1"/>
          </p:cNvSpPr>
          <p:nvPr/>
        </p:nvSpPr>
        <p:spPr bwMode="auto">
          <a:xfrm>
            <a:off x="6311901" y="2492376"/>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L</a:t>
            </a:r>
            <a:r>
              <a:rPr lang="en-US" altLang="fr-FR" baseline="-25000">
                <a:solidFill>
                  <a:srgbClr val="000000"/>
                </a:solidFill>
                <a:latin typeface="Arial" panose="020B0604020202020204" pitchFamily="34" charset="0"/>
                <a:cs typeface="Arial" panose="020B0604020202020204" pitchFamily="34" charset="0"/>
              </a:rPr>
              <a:t>1</a:t>
            </a:r>
          </a:p>
        </p:txBody>
      </p:sp>
      <p:sp>
        <p:nvSpPr>
          <p:cNvPr id="29711" name="Oval 13">
            <a:extLst>
              <a:ext uri="{FF2B5EF4-FFF2-40B4-BE49-F238E27FC236}">
                <a16:creationId xmlns:a16="http://schemas.microsoft.com/office/drawing/2014/main" id="{83633F5E-6A2B-4AFE-97C8-BB017007D4C4}"/>
              </a:ext>
            </a:extLst>
          </p:cNvPr>
          <p:cNvSpPr>
            <a:spLocks noChangeArrowheads="1"/>
          </p:cNvSpPr>
          <p:nvPr/>
        </p:nvSpPr>
        <p:spPr bwMode="auto">
          <a:xfrm>
            <a:off x="6169026" y="3427413"/>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L</a:t>
            </a:r>
            <a:r>
              <a:rPr lang="en-US" altLang="fr-FR" baseline="-25000">
                <a:solidFill>
                  <a:srgbClr val="000000"/>
                </a:solidFill>
                <a:latin typeface="Arial" panose="020B0604020202020204" pitchFamily="34" charset="0"/>
                <a:cs typeface="Arial" panose="020B0604020202020204" pitchFamily="34" charset="0"/>
              </a:rPr>
              <a:t>2</a:t>
            </a:r>
          </a:p>
        </p:txBody>
      </p:sp>
      <p:sp>
        <p:nvSpPr>
          <p:cNvPr id="29712" name="Line 14">
            <a:extLst>
              <a:ext uri="{FF2B5EF4-FFF2-40B4-BE49-F238E27FC236}">
                <a16:creationId xmlns:a16="http://schemas.microsoft.com/office/drawing/2014/main" id="{26C6CD83-BD6E-4F29-8E90-0DCCA76E1468}"/>
              </a:ext>
            </a:extLst>
          </p:cNvPr>
          <p:cNvSpPr>
            <a:spLocks noChangeShapeType="1"/>
          </p:cNvSpPr>
          <p:nvPr/>
        </p:nvSpPr>
        <p:spPr bwMode="auto">
          <a:xfrm>
            <a:off x="3432176" y="2420938"/>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13" name="Oval 15">
            <a:extLst>
              <a:ext uri="{FF2B5EF4-FFF2-40B4-BE49-F238E27FC236}">
                <a16:creationId xmlns:a16="http://schemas.microsoft.com/office/drawing/2014/main" id="{6B1EDCCE-7B28-47E3-ADA0-0F104A64C97E}"/>
              </a:ext>
            </a:extLst>
          </p:cNvPr>
          <p:cNvSpPr>
            <a:spLocks noChangeArrowheads="1"/>
          </p:cNvSpPr>
          <p:nvPr/>
        </p:nvSpPr>
        <p:spPr bwMode="auto">
          <a:xfrm>
            <a:off x="4872038" y="393382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Z</a:t>
            </a:r>
            <a:r>
              <a:rPr lang="en-US" altLang="fr-FR" baseline="-25000">
                <a:solidFill>
                  <a:srgbClr val="000000"/>
                </a:solidFill>
                <a:latin typeface="Arial" panose="020B0604020202020204" pitchFamily="34" charset="0"/>
                <a:cs typeface="Arial" panose="020B0604020202020204" pitchFamily="34" charset="0"/>
              </a:rPr>
              <a:t>3</a:t>
            </a:r>
          </a:p>
        </p:txBody>
      </p:sp>
      <p:sp>
        <p:nvSpPr>
          <p:cNvPr id="29714" name="Oval 16">
            <a:extLst>
              <a:ext uri="{FF2B5EF4-FFF2-40B4-BE49-F238E27FC236}">
                <a16:creationId xmlns:a16="http://schemas.microsoft.com/office/drawing/2014/main" id="{DB19FC3F-FB01-4072-A933-4A3E25FE83D1}"/>
              </a:ext>
            </a:extLst>
          </p:cNvPr>
          <p:cNvSpPr>
            <a:spLocks noChangeArrowheads="1"/>
          </p:cNvSpPr>
          <p:nvPr/>
        </p:nvSpPr>
        <p:spPr bwMode="auto">
          <a:xfrm>
            <a:off x="7680326" y="3357563"/>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2</a:t>
            </a:r>
          </a:p>
        </p:txBody>
      </p:sp>
      <p:sp>
        <p:nvSpPr>
          <p:cNvPr id="29715" name="Line 17">
            <a:extLst>
              <a:ext uri="{FF2B5EF4-FFF2-40B4-BE49-F238E27FC236}">
                <a16:creationId xmlns:a16="http://schemas.microsoft.com/office/drawing/2014/main" id="{280B2FDE-8A51-4551-B9B2-9A7454D7B495}"/>
              </a:ext>
            </a:extLst>
          </p:cNvPr>
          <p:cNvSpPr>
            <a:spLocks noChangeShapeType="1"/>
          </p:cNvSpPr>
          <p:nvPr/>
        </p:nvSpPr>
        <p:spPr bwMode="auto">
          <a:xfrm>
            <a:off x="3359150" y="2565401"/>
            <a:ext cx="1512888" cy="1439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16" name="Line 18">
            <a:extLst>
              <a:ext uri="{FF2B5EF4-FFF2-40B4-BE49-F238E27FC236}">
                <a16:creationId xmlns:a16="http://schemas.microsoft.com/office/drawing/2014/main" id="{B3D319D0-1D3C-4BD6-8160-996D5FFEB3D1}"/>
              </a:ext>
            </a:extLst>
          </p:cNvPr>
          <p:cNvSpPr>
            <a:spLocks noChangeShapeType="1"/>
          </p:cNvSpPr>
          <p:nvPr/>
        </p:nvSpPr>
        <p:spPr bwMode="auto">
          <a:xfrm>
            <a:off x="3287714" y="3500439"/>
            <a:ext cx="1512887"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17" name="Line 19">
            <a:extLst>
              <a:ext uri="{FF2B5EF4-FFF2-40B4-BE49-F238E27FC236}">
                <a16:creationId xmlns:a16="http://schemas.microsoft.com/office/drawing/2014/main" id="{2841586A-193B-4239-A71B-AAC09983C923}"/>
              </a:ext>
            </a:extLst>
          </p:cNvPr>
          <p:cNvSpPr>
            <a:spLocks noChangeShapeType="1"/>
          </p:cNvSpPr>
          <p:nvPr/>
        </p:nvSpPr>
        <p:spPr bwMode="auto">
          <a:xfrm>
            <a:off x="5303838" y="2636838"/>
            <a:ext cx="1008062"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18" name="Line 20">
            <a:extLst>
              <a:ext uri="{FF2B5EF4-FFF2-40B4-BE49-F238E27FC236}">
                <a16:creationId xmlns:a16="http://schemas.microsoft.com/office/drawing/2014/main" id="{70F7D192-EA07-40E9-A27C-80ACB685BD39}"/>
              </a:ext>
            </a:extLst>
          </p:cNvPr>
          <p:cNvSpPr>
            <a:spLocks noChangeShapeType="1"/>
          </p:cNvSpPr>
          <p:nvPr/>
        </p:nvSpPr>
        <p:spPr bwMode="auto">
          <a:xfrm flipV="1">
            <a:off x="5159375" y="2708276"/>
            <a:ext cx="1081088"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19" name="Line 21">
            <a:extLst>
              <a:ext uri="{FF2B5EF4-FFF2-40B4-BE49-F238E27FC236}">
                <a16:creationId xmlns:a16="http://schemas.microsoft.com/office/drawing/2014/main" id="{A609B36F-FF31-4DDF-AB4D-0B54F3DF2DF9}"/>
              </a:ext>
            </a:extLst>
          </p:cNvPr>
          <p:cNvSpPr>
            <a:spLocks noChangeShapeType="1"/>
          </p:cNvSpPr>
          <p:nvPr/>
        </p:nvSpPr>
        <p:spPr bwMode="auto">
          <a:xfrm flipV="1">
            <a:off x="5159375" y="2781301"/>
            <a:ext cx="1081088" cy="1223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20" name="Line 22">
            <a:extLst>
              <a:ext uri="{FF2B5EF4-FFF2-40B4-BE49-F238E27FC236}">
                <a16:creationId xmlns:a16="http://schemas.microsoft.com/office/drawing/2014/main" id="{E1DF0B53-09FA-4581-A1B2-A2B8A0DB1EE1}"/>
              </a:ext>
            </a:extLst>
          </p:cNvPr>
          <p:cNvSpPr>
            <a:spLocks noChangeShapeType="1"/>
          </p:cNvSpPr>
          <p:nvPr/>
        </p:nvSpPr>
        <p:spPr bwMode="auto">
          <a:xfrm flipV="1">
            <a:off x="5303838" y="3644900"/>
            <a:ext cx="8636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21" name="Line 23">
            <a:extLst>
              <a:ext uri="{FF2B5EF4-FFF2-40B4-BE49-F238E27FC236}">
                <a16:creationId xmlns:a16="http://schemas.microsoft.com/office/drawing/2014/main" id="{70D5976D-3937-417A-9CA5-A956D1C2C8E2}"/>
              </a:ext>
            </a:extLst>
          </p:cNvPr>
          <p:cNvSpPr>
            <a:spLocks noChangeShapeType="1"/>
          </p:cNvSpPr>
          <p:nvPr/>
        </p:nvSpPr>
        <p:spPr bwMode="auto">
          <a:xfrm>
            <a:off x="6527800" y="2636839"/>
            <a:ext cx="1081088" cy="71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22" name="Line 24">
            <a:extLst>
              <a:ext uri="{FF2B5EF4-FFF2-40B4-BE49-F238E27FC236}">
                <a16:creationId xmlns:a16="http://schemas.microsoft.com/office/drawing/2014/main" id="{AD6652F5-B563-4FD5-9C1A-0465B6AB4BFD}"/>
              </a:ext>
            </a:extLst>
          </p:cNvPr>
          <p:cNvSpPr>
            <a:spLocks noChangeShapeType="1"/>
          </p:cNvSpPr>
          <p:nvPr/>
        </p:nvSpPr>
        <p:spPr bwMode="auto">
          <a:xfrm flipV="1">
            <a:off x="6383339" y="2781300"/>
            <a:ext cx="1368425"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23" name="Line 25">
            <a:extLst>
              <a:ext uri="{FF2B5EF4-FFF2-40B4-BE49-F238E27FC236}">
                <a16:creationId xmlns:a16="http://schemas.microsoft.com/office/drawing/2014/main" id="{CF94B882-3E12-490B-9D25-16AC1DB29115}"/>
              </a:ext>
            </a:extLst>
          </p:cNvPr>
          <p:cNvSpPr>
            <a:spLocks noChangeShapeType="1"/>
          </p:cNvSpPr>
          <p:nvPr/>
        </p:nvSpPr>
        <p:spPr bwMode="auto">
          <a:xfrm>
            <a:off x="6600825" y="2852738"/>
            <a:ext cx="107950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24" name="Line 26">
            <a:extLst>
              <a:ext uri="{FF2B5EF4-FFF2-40B4-BE49-F238E27FC236}">
                <a16:creationId xmlns:a16="http://schemas.microsoft.com/office/drawing/2014/main" id="{917E5487-EB1D-4073-8593-DD09FDD55B4A}"/>
              </a:ext>
            </a:extLst>
          </p:cNvPr>
          <p:cNvSpPr>
            <a:spLocks noChangeShapeType="1"/>
          </p:cNvSpPr>
          <p:nvPr/>
        </p:nvSpPr>
        <p:spPr bwMode="auto">
          <a:xfrm flipV="1">
            <a:off x="6600825" y="3573464"/>
            <a:ext cx="1079500" cy="71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29725" name="AutoShape 27">
            <a:extLst>
              <a:ext uri="{FF2B5EF4-FFF2-40B4-BE49-F238E27FC236}">
                <a16:creationId xmlns:a16="http://schemas.microsoft.com/office/drawing/2014/main" id="{2C0E714C-77CB-45A2-AFD0-7FEAEBAEBC86}"/>
              </a:ext>
            </a:extLst>
          </p:cNvPr>
          <p:cNvSpPr>
            <a:spLocks/>
          </p:cNvSpPr>
          <p:nvPr/>
        </p:nvSpPr>
        <p:spPr bwMode="auto">
          <a:xfrm rot="5400000">
            <a:off x="5340351" y="3321051"/>
            <a:ext cx="647700" cy="2016125"/>
          </a:xfrm>
          <a:prstGeom prst="rightBrace">
            <a:avLst>
              <a:gd name="adj1" fmla="val 259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29726" name="AutoShape 28">
            <a:extLst>
              <a:ext uri="{FF2B5EF4-FFF2-40B4-BE49-F238E27FC236}">
                <a16:creationId xmlns:a16="http://schemas.microsoft.com/office/drawing/2014/main" id="{C327E4D8-B3C2-41C1-8AC3-F44F0B33CFE2}"/>
              </a:ext>
            </a:extLst>
          </p:cNvPr>
          <p:cNvSpPr>
            <a:spLocks/>
          </p:cNvSpPr>
          <p:nvPr/>
        </p:nvSpPr>
        <p:spPr bwMode="auto">
          <a:xfrm rot="5400000">
            <a:off x="2892426" y="3824288"/>
            <a:ext cx="647700" cy="720725"/>
          </a:xfrm>
          <a:prstGeom prst="rightBrace">
            <a:avLst>
              <a:gd name="adj1" fmla="val 927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29727" name="AutoShape 29">
            <a:extLst>
              <a:ext uri="{FF2B5EF4-FFF2-40B4-BE49-F238E27FC236}">
                <a16:creationId xmlns:a16="http://schemas.microsoft.com/office/drawing/2014/main" id="{553CD537-C22C-416F-A8CE-F6D192A441FB}"/>
              </a:ext>
            </a:extLst>
          </p:cNvPr>
          <p:cNvSpPr>
            <a:spLocks/>
          </p:cNvSpPr>
          <p:nvPr/>
        </p:nvSpPr>
        <p:spPr bwMode="auto">
          <a:xfrm rot="5400000">
            <a:off x="7500938" y="3897313"/>
            <a:ext cx="647700" cy="720725"/>
          </a:xfrm>
          <a:prstGeom prst="rightBrace">
            <a:avLst>
              <a:gd name="adj1" fmla="val 927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29728" name="Text Box 30">
            <a:extLst>
              <a:ext uri="{FF2B5EF4-FFF2-40B4-BE49-F238E27FC236}">
                <a16:creationId xmlns:a16="http://schemas.microsoft.com/office/drawing/2014/main" id="{48EAD57C-4FF0-41EB-A69C-9EABCBEE8E04}"/>
              </a:ext>
            </a:extLst>
          </p:cNvPr>
          <p:cNvSpPr txBox="1">
            <a:spLocks noChangeArrowheads="1"/>
          </p:cNvSpPr>
          <p:nvPr/>
        </p:nvSpPr>
        <p:spPr bwMode="auto">
          <a:xfrm>
            <a:off x="2566988" y="4508501"/>
            <a:ext cx="6913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Input Layer                 Hidden Layers                   Output Layer</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698" name="Footer Placeholder 2">
            <a:extLst>
              <a:ext uri="{FF2B5EF4-FFF2-40B4-BE49-F238E27FC236}">
                <a16:creationId xmlns:a16="http://schemas.microsoft.com/office/drawing/2014/main" id="{35C49341-BD8B-40CE-B984-5A969FEF81BE}"/>
              </a:ext>
            </a:extLst>
          </p:cNvPr>
          <p:cNvSpPr>
            <a:spLocks noGrp="1"/>
          </p:cNvSpPr>
          <p:nvPr>
            <p:ph type="ftr" sz="quarter" idx="11"/>
          </p:nvPr>
        </p:nvSpPr>
        <p:spPr>
          <a:xfrm>
            <a:off x="4038600" y="6356350"/>
            <a:ext cx="4114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ts val="600"/>
              </a:spcAft>
            </a:pPr>
            <a:r>
              <a:rPr lang="en-US" altLang="fr-FR"/>
              <a:t>Bassam Kurdy Ph.D</a:t>
            </a:r>
          </a:p>
        </p:txBody>
      </p:sp>
      <p:sp>
        <p:nvSpPr>
          <p:cNvPr id="33" name="Slide Number Placeholder 3">
            <a:extLst>
              <a:ext uri="{FF2B5EF4-FFF2-40B4-BE49-F238E27FC236}">
                <a16:creationId xmlns:a16="http://schemas.microsoft.com/office/drawing/2014/main" id="{EEC063CE-C60D-48D7-8A81-0E81A481F177}"/>
              </a:ext>
            </a:extLst>
          </p:cNvPr>
          <p:cNvSpPr>
            <a:spLocks noGrp="1"/>
          </p:cNvSpPr>
          <p:nvPr>
            <p:ph type="sldNum" sz="quarter" idx="12"/>
          </p:nvPr>
        </p:nvSpPr>
        <p:spPr>
          <a:xfrm>
            <a:off x="8805333" y="6356350"/>
            <a:ext cx="2743200" cy="365125"/>
          </a:xfrm>
        </p:spPr>
        <p:txBody>
          <a:bodyP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ts val="600"/>
              </a:spcAft>
            </a:pPr>
            <a:fld id="{CAE5CC3F-6E44-42AB-A0D7-526EE4FF61CD}" type="slidenum">
              <a:rPr lang="ar-SA" altLang="fr-FR">
                <a:latin typeface="Arial" panose="020B0604020202020204" pitchFamily="34" charset="0"/>
                <a:cs typeface="Arial" panose="020B0604020202020204" pitchFamily="34" charset="0"/>
              </a:rPr>
              <a:pPr eaLnBrk="1" fontAlgn="base" hangingPunct="1">
                <a:spcBef>
                  <a:spcPct val="0"/>
                </a:spcBef>
                <a:spcAft>
                  <a:spcPts val="600"/>
                </a:spcAft>
              </a:pPr>
              <a:t>28</a:t>
            </a:fld>
            <a:endParaRPr lang="en-US" altLang="fr-FR">
              <a:latin typeface="Arial" panose="020B0604020202020204" pitchFamily="34" charset="0"/>
              <a:cs typeface="Arial" panose="020B0604020202020204" pitchFamily="34" charset="0"/>
            </a:endParaRPr>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B91569D1-8877-4C0A-9C88-8E4D89215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009" y="643467"/>
            <a:ext cx="7051981" cy="5571065"/>
          </a:xfrm>
          <a:prstGeom prst="rect">
            <a:avLst/>
          </a:prstGeom>
          <a:ln>
            <a:noFill/>
          </a:ln>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92028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B0B07C6F-6AB8-4207-98A8-6EDA583EF09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3787488E-0524-4BC8-ABF8-CADCC3EA2EC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464DBCD1-9BF0-4F62-8F20-537AD2DDC933}"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29</a:t>
            </a:fld>
            <a:endParaRPr lang="en-US" altLang="fr-FR">
              <a:solidFill>
                <a:srgbClr val="000000"/>
              </a:solidFill>
              <a:latin typeface="Arial" panose="020B0604020202020204" pitchFamily="34" charset="0"/>
              <a:cs typeface="Arial" panose="020B0604020202020204" pitchFamily="34" charset="0"/>
            </a:endParaRPr>
          </a:p>
        </p:txBody>
      </p:sp>
      <p:sp>
        <p:nvSpPr>
          <p:cNvPr id="30724" name="Rectangle 2">
            <a:extLst>
              <a:ext uri="{FF2B5EF4-FFF2-40B4-BE49-F238E27FC236}">
                <a16:creationId xmlns:a16="http://schemas.microsoft.com/office/drawing/2014/main" id="{CFE7677C-3B8E-4D9E-9707-1118525CA0EE}"/>
              </a:ext>
            </a:extLst>
          </p:cNvPr>
          <p:cNvSpPr>
            <a:spLocks noGrp="1" noChangeArrowheads="1"/>
          </p:cNvSpPr>
          <p:nvPr>
            <p:ph type="title"/>
          </p:nvPr>
        </p:nvSpPr>
        <p:spPr/>
        <p:txBody>
          <a:bodyPr/>
          <a:lstStyle/>
          <a:p>
            <a:pPr eaLnBrk="1" hangingPunct="1"/>
            <a:r>
              <a:rPr lang="en-US" altLang="fr-FR" sz="4000" b="1" dirty="0" err="1">
                <a:solidFill>
                  <a:schemeClr val="tx1"/>
                </a:solidFill>
              </a:rPr>
              <a:t>Définition</a:t>
            </a:r>
            <a:r>
              <a:rPr lang="en-US" altLang="fr-FR" sz="4000" b="1" dirty="0">
                <a:solidFill>
                  <a:schemeClr val="tx1"/>
                </a:solidFill>
              </a:rPr>
              <a:t> de </a:t>
            </a:r>
            <a:r>
              <a:rPr lang="en-US" altLang="fr-FR" sz="4000" b="1" dirty="0" err="1">
                <a:solidFill>
                  <a:schemeClr val="tx1"/>
                </a:solidFill>
              </a:rPr>
              <a:t>l'apprentissage</a:t>
            </a:r>
            <a:endParaRPr lang="en-US" altLang="fr-FR" sz="4000" b="1" dirty="0">
              <a:solidFill>
                <a:schemeClr val="tx1"/>
              </a:solidFill>
            </a:endParaRPr>
          </a:p>
        </p:txBody>
      </p:sp>
      <p:sp>
        <p:nvSpPr>
          <p:cNvPr id="99331" name="Rectangle 3">
            <a:extLst>
              <a:ext uri="{FF2B5EF4-FFF2-40B4-BE49-F238E27FC236}">
                <a16:creationId xmlns:a16="http://schemas.microsoft.com/office/drawing/2014/main" id="{ADB3B60F-79AD-4930-86F5-5A9DE857B604}"/>
              </a:ext>
            </a:extLst>
          </p:cNvPr>
          <p:cNvSpPr>
            <a:spLocks noGrp="1" noChangeArrowheads="1"/>
          </p:cNvSpPr>
          <p:nvPr>
            <p:ph type="body" idx="1"/>
          </p:nvPr>
        </p:nvSpPr>
        <p:spPr>
          <a:xfrm>
            <a:off x="1981200" y="1628800"/>
            <a:ext cx="8229600" cy="4608488"/>
          </a:xfrm>
        </p:spPr>
        <p:txBody>
          <a:bodyPr/>
          <a:lstStyle/>
          <a:p>
            <a:pPr eaLnBrk="1" hangingPunct="1">
              <a:lnSpc>
                <a:spcPct val="90000"/>
              </a:lnSpc>
            </a:pPr>
            <a:r>
              <a:rPr lang="fr-FR" altLang="fr-FR" sz="2200" b="1" u="sng" dirty="0">
                <a:latin typeface="Times New Roman" panose="02020603050405020304" pitchFamily="18" charset="0"/>
                <a:cs typeface="Times New Roman" panose="02020603050405020304" pitchFamily="18" charset="0"/>
              </a:rPr>
              <a:t>La définition formelle de l'apprentissage </a:t>
            </a:r>
            <a:r>
              <a:rPr lang="fr-FR" altLang="fr-FR" sz="2200" dirty="0">
                <a:latin typeface="Times New Roman" panose="02020603050405020304" pitchFamily="18" charset="0"/>
                <a:cs typeface="Times New Roman" panose="02020603050405020304" pitchFamily="18" charset="0"/>
              </a:rPr>
              <a:t>dans le contexte du modèle de réseau peut être donnée comme:</a:t>
            </a:r>
          </a:p>
          <a:p>
            <a:pPr marL="0" indent="0" eaLnBrk="1" hangingPunct="1">
              <a:lnSpc>
                <a:spcPct val="90000"/>
              </a:lnSpc>
              <a:buNone/>
            </a:pPr>
            <a:r>
              <a:rPr lang="fr-FR" altLang="fr-FR" sz="2200" dirty="0">
                <a:latin typeface="Times New Roman" panose="02020603050405020304" pitchFamily="18" charset="0"/>
                <a:cs typeface="Times New Roman" panose="02020603050405020304" pitchFamily="18" charset="0"/>
              </a:rPr>
              <a:t>"</a:t>
            </a:r>
            <a:r>
              <a:rPr lang="fr-FR" altLang="fr-FR" sz="2200" b="1" u="sng" dirty="0">
                <a:latin typeface="Times New Roman" panose="02020603050405020304" pitchFamily="18" charset="0"/>
                <a:cs typeface="Times New Roman" panose="02020603050405020304" pitchFamily="18" charset="0"/>
              </a:rPr>
              <a:t>le processus de mise à jour des </a:t>
            </a:r>
            <a:r>
              <a:rPr lang="fr-FR" altLang="fr-FR" sz="2200" b="1" u="sng" dirty="0">
                <a:solidFill>
                  <a:srgbClr val="FF0000"/>
                </a:solidFill>
                <a:latin typeface="Times New Roman" panose="02020603050405020304" pitchFamily="18" charset="0"/>
                <a:cs typeface="Times New Roman" panose="02020603050405020304" pitchFamily="18" charset="0"/>
              </a:rPr>
              <a:t>poids</a:t>
            </a:r>
            <a:r>
              <a:rPr lang="fr-FR" altLang="fr-FR" sz="2200" b="1" u="sng" dirty="0">
                <a:latin typeface="Times New Roman" panose="02020603050405020304" pitchFamily="18" charset="0"/>
                <a:cs typeface="Times New Roman" panose="02020603050405020304" pitchFamily="18" charset="0"/>
              </a:rPr>
              <a:t> de connexion réseau afin que le réseau puisse effectuer efficacement une tâche spécifique</a:t>
            </a:r>
            <a:r>
              <a:rPr lang="fr-FR" altLang="fr-FR" sz="2200" dirty="0">
                <a:latin typeface="Times New Roman" panose="02020603050405020304" pitchFamily="18" charset="0"/>
                <a:cs typeface="Times New Roman" panose="02020603050405020304" pitchFamily="18" charset="0"/>
              </a:rPr>
              <a:t>".</a:t>
            </a:r>
          </a:p>
          <a:p>
            <a:pPr eaLnBrk="1" hangingPunct="1">
              <a:lnSpc>
                <a:spcPct val="90000"/>
              </a:lnSpc>
            </a:pPr>
            <a:r>
              <a:rPr lang="fr-FR" altLang="fr-FR" sz="2200" dirty="0">
                <a:latin typeface="Times New Roman" panose="02020603050405020304" pitchFamily="18" charset="0"/>
                <a:cs typeface="Times New Roman" panose="02020603050405020304" pitchFamily="18" charset="0"/>
              </a:rPr>
              <a:t>Le réseau apprend (ou modifie) les poids de connexion à partir des </a:t>
            </a:r>
            <a:r>
              <a:rPr lang="fr-FR" altLang="fr-FR" sz="2200" dirty="0">
                <a:solidFill>
                  <a:srgbClr val="FF0000"/>
                </a:solidFill>
                <a:latin typeface="Times New Roman" panose="02020603050405020304" pitchFamily="18" charset="0"/>
                <a:cs typeface="Times New Roman" panose="02020603050405020304" pitchFamily="18" charset="0"/>
              </a:rPr>
              <a:t>modèles d'apprentissage</a:t>
            </a:r>
            <a:r>
              <a:rPr lang="fr-FR" altLang="fr-FR" sz="2200" dirty="0">
                <a:latin typeface="Times New Roman" panose="02020603050405020304" pitchFamily="18" charset="0"/>
                <a:cs typeface="Times New Roman" panose="02020603050405020304" pitchFamily="18" charset="0"/>
              </a:rPr>
              <a:t> disponibles (données disponibles).</a:t>
            </a:r>
          </a:p>
          <a:p>
            <a:pPr eaLnBrk="1" hangingPunct="1">
              <a:lnSpc>
                <a:spcPct val="90000"/>
              </a:lnSpc>
            </a:pPr>
            <a:r>
              <a:rPr lang="fr-FR" altLang="fr-FR" sz="2200" dirty="0">
                <a:latin typeface="Times New Roman" panose="02020603050405020304" pitchFamily="18" charset="0"/>
                <a:cs typeface="Times New Roman" panose="02020603050405020304" pitchFamily="18" charset="0"/>
              </a:rPr>
              <a:t>Les performances du réseau s'améliorent au fil du temps en </a:t>
            </a:r>
            <a:r>
              <a:rPr lang="fr-FR" altLang="fr-FR" sz="2200" dirty="0">
                <a:solidFill>
                  <a:srgbClr val="FF0000"/>
                </a:solidFill>
                <a:latin typeface="Times New Roman" panose="02020603050405020304" pitchFamily="18" charset="0"/>
                <a:cs typeface="Times New Roman" panose="02020603050405020304" pitchFamily="18" charset="0"/>
              </a:rPr>
              <a:t>mettant à jour </a:t>
            </a:r>
            <a:r>
              <a:rPr lang="fr-FR" altLang="fr-FR" sz="2200" dirty="0">
                <a:latin typeface="Times New Roman" panose="02020603050405020304" pitchFamily="18" charset="0"/>
                <a:cs typeface="Times New Roman" panose="02020603050405020304" pitchFamily="18" charset="0"/>
              </a:rPr>
              <a:t>de manière itérative les pondérations dans le réseau.</a:t>
            </a:r>
          </a:p>
          <a:p>
            <a:pPr eaLnBrk="1" hangingPunct="1">
              <a:lnSpc>
                <a:spcPct val="90000"/>
              </a:lnSpc>
            </a:pPr>
            <a:r>
              <a:rPr lang="fr-FR" altLang="fr-FR" sz="2200" dirty="0">
                <a:latin typeface="Times New Roman" panose="02020603050405020304" pitchFamily="18" charset="0"/>
                <a:cs typeface="Times New Roman" panose="02020603050405020304" pitchFamily="18" charset="0"/>
              </a:rPr>
              <a:t>La capacité des </a:t>
            </a:r>
            <a:r>
              <a:rPr lang="fr-FR" altLang="fr-FR" sz="2200" dirty="0" err="1">
                <a:latin typeface="Times New Roman" panose="02020603050405020304" pitchFamily="18" charset="0"/>
                <a:cs typeface="Times New Roman" panose="02020603050405020304" pitchFamily="18" charset="0"/>
              </a:rPr>
              <a:t>NNs</a:t>
            </a:r>
            <a:r>
              <a:rPr lang="fr-FR" altLang="fr-FR" sz="2200" dirty="0">
                <a:latin typeface="Times New Roman" panose="02020603050405020304" pitchFamily="18" charset="0"/>
                <a:cs typeface="Times New Roman" panose="02020603050405020304" pitchFamily="18" charset="0"/>
              </a:rPr>
              <a:t> à apprendre automatiquement à partir d'exemples (</a:t>
            </a:r>
            <a:r>
              <a:rPr lang="fr-FR" altLang="fr-FR" sz="2200" dirty="0">
                <a:solidFill>
                  <a:srgbClr val="FF0000"/>
                </a:solidFill>
                <a:latin typeface="Times New Roman" panose="02020603050405020304" pitchFamily="18" charset="0"/>
                <a:cs typeface="Times New Roman" panose="02020603050405020304" pitchFamily="18" charset="0"/>
              </a:rPr>
              <a:t>données</a:t>
            </a:r>
            <a:r>
              <a:rPr lang="fr-FR" altLang="fr-FR" sz="2200" dirty="0">
                <a:latin typeface="Times New Roman" panose="02020603050405020304" pitchFamily="18" charset="0"/>
                <a:cs typeface="Times New Roman" panose="02020603050405020304" pitchFamily="18" charset="0"/>
              </a:rPr>
              <a:t>) les rend attrayants et passionnants (au lieu de suivre un ensemble de règles spécifiées par des experts humains)</a:t>
            </a:r>
          </a:p>
          <a:p>
            <a:pPr eaLnBrk="1" hangingPunct="1">
              <a:lnSpc>
                <a:spcPct val="90000"/>
              </a:lnSpc>
            </a:pPr>
            <a:r>
              <a:rPr lang="fr-FR" altLang="fr-FR" sz="2200" dirty="0">
                <a:latin typeface="Times New Roman" panose="02020603050405020304" pitchFamily="18" charset="0"/>
                <a:cs typeface="Times New Roman" panose="02020603050405020304" pitchFamily="18" charset="0"/>
              </a:rPr>
              <a:t>C'est l'un des principaux avantages des réseaux de neurones par rapport aux systèmes experts traditionnels.</a:t>
            </a:r>
            <a:endParaRPr lang="en-US" altLang="fr-FR" sz="22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additive="base">
                                        <p:cTn id="19"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9331">
                                            <p:txEl>
                                              <p:pRg st="3" end="3"/>
                                            </p:txEl>
                                          </p:spTgt>
                                        </p:tgtEl>
                                        <p:attrNameLst>
                                          <p:attrName>style.visibility</p:attrName>
                                        </p:attrNameLst>
                                      </p:cBhvr>
                                      <p:to>
                                        <p:strVal val="visible"/>
                                      </p:to>
                                    </p:set>
                                    <p:anim calcmode="lin" valueType="num">
                                      <p:cBhvr additive="base">
                                        <p:cTn id="25"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9331">
                                            <p:txEl>
                                              <p:pRg st="4" end="4"/>
                                            </p:txEl>
                                          </p:spTgt>
                                        </p:tgtEl>
                                        <p:attrNameLst>
                                          <p:attrName>style.visibility</p:attrName>
                                        </p:attrNameLst>
                                      </p:cBhvr>
                                      <p:to>
                                        <p:strVal val="visible"/>
                                      </p:to>
                                    </p:set>
                                    <p:anim calcmode="lin" valueType="num">
                                      <p:cBhvr additive="base">
                                        <p:cTn id="31"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9331">
                                            <p:txEl>
                                              <p:pRg st="5" end="5"/>
                                            </p:txEl>
                                          </p:spTgt>
                                        </p:tgtEl>
                                        <p:attrNameLst>
                                          <p:attrName>style.visibility</p:attrName>
                                        </p:attrNameLst>
                                      </p:cBhvr>
                                      <p:to>
                                        <p:strVal val="visible"/>
                                      </p:to>
                                    </p:set>
                                    <p:anim calcmode="lin" valueType="num">
                                      <p:cBhvr additive="base">
                                        <p:cTn id="37" dur="500" fill="hold"/>
                                        <p:tgtEl>
                                          <p:spTgt spid="993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93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F6D85AEE-2D18-4B50-A3B8-67C5359F644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C723525B-C28F-4F58-8F98-02920814F64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E1839800-D4CB-4AFE-9545-79F6FC56CAA3}"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a:t>
            </a:fld>
            <a:endParaRPr lang="en-US" altLang="fr-FR">
              <a:solidFill>
                <a:srgbClr val="000000"/>
              </a:solidFill>
              <a:latin typeface="Arial" panose="020B0604020202020204" pitchFamily="34" charset="0"/>
              <a:cs typeface="Arial" panose="020B0604020202020204" pitchFamily="34" charset="0"/>
            </a:endParaRPr>
          </a:p>
        </p:txBody>
      </p:sp>
      <p:sp>
        <p:nvSpPr>
          <p:cNvPr id="7172" name="Rectangle 2">
            <a:extLst>
              <a:ext uri="{FF2B5EF4-FFF2-40B4-BE49-F238E27FC236}">
                <a16:creationId xmlns:a16="http://schemas.microsoft.com/office/drawing/2014/main" id="{8F93F0DC-2B34-41AB-94DB-CA049AE9FB3E}"/>
              </a:ext>
            </a:extLst>
          </p:cNvPr>
          <p:cNvSpPr>
            <a:spLocks noGrp="1" noChangeArrowheads="1"/>
          </p:cNvSpPr>
          <p:nvPr>
            <p:ph type="title"/>
          </p:nvPr>
        </p:nvSpPr>
        <p:spPr>
          <a:xfrm>
            <a:off x="1981200" y="274639"/>
            <a:ext cx="8229600" cy="977219"/>
          </a:xfrm>
        </p:spPr>
        <p:txBody>
          <a:bodyPr/>
          <a:lstStyle/>
          <a:p>
            <a:pPr eaLnBrk="1" hangingPunct="1"/>
            <a:r>
              <a:rPr lang="en-US" altLang="fr-FR" sz="4000" dirty="0" err="1">
                <a:solidFill>
                  <a:schemeClr val="accent2"/>
                </a:solidFill>
              </a:rPr>
              <a:t>Réfléchir</a:t>
            </a:r>
            <a:r>
              <a:rPr lang="en-US" altLang="fr-FR" sz="4000" dirty="0">
                <a:solidFill>
                  <a:schemeClr val="accent2"/>
                </a:solidFill>
              </a:rPr>
              <a:t> </a:t>
            </a:r>
            <a:r>
              <a:rPr lang="en-US" altLang="fr-FR" sz="4000" dirty="0" err="1">
                <a:solidFill>
                  <a:schemeClr val="accent2"/>
                </a:solidFill>
              </a:rPr>
              <a:t>comme</a:t>
            </a:r>
            <a:r>
              <a:rPr lang="en-US" altLang="fr-FR" sz="4000" dirty="0">
                <a:solidFill>
                  <a:schemeClr val="accent2"/>
                </a:solidFill>
              </a:rPr>
              <a:t> un </a:t>
            </a:r>
            <a:r>
              <a:rPr lang="en-US" altLang="fr-FR" sz="4000" dirty="0" err="1">
                <a:solidFill>
                  <a:schemeClr val="accent2"/>
                </a:solidFill>
              </a:rPr>
              <a:t>être</a:t>
            </a:r>
            <a:r>
              <a:rPr lang="en-US" altLang="fr-FR" sz="4000" dirty="0">
                <a:solidFill>
                  <a:schemeClr val="accent2"/>
                </a:solidFill>
              </a:rPr>
              <a:t> </a:t>
            </a:r>
            <a:r>
              <a:rPr lang="en-US" altLang="fr-FR" sz="4000" dirty="0" err="1">
                <a:solidFill>
                  <a:schemeClr val="accent2"/>
                </a:solidFill>
              </a:rPr>
              <a:t>humain</a:t>
            </a:r>
            <a:r>
              <a:rPr lang="en-US" altLang="fr-FR" sz="4000" dirty="0">
                <a:solidFill>
                  <a:schemeClr val="accent2"/>
                </a:solidFill>
              </a:rPr>
              <a:t>: </a:t>
            </a:r>
            <a:r>
              <a:rPr lang="en-US" altLang="fr-FR" sz="4000" dirty="0" err="1">
                <a:solidFill>
                  <a:srgbClr val="FF0000"/>
                </a:solidFill>
              </a:rPr>
              <a:t>modélisation</a:t>
            </a:r>
            <a:r>
              <a:rPr lang="en-US" altLang="fr-FR" sz="4000" dirty="0">
                <a:solidFill>
                  <a:srgbClr val="FF0000"/>
                </a:solidFill>
              </a:rPr>
              <a:t> cognitive</a:t>
            </a:r>
          </a:p>
        </p:txBody>
      </p:sp>
      <p:sp>
        <p:nvSpPr>
          <p:cNvPr id="93187" name="Rectangle 3">
            <a:extLst>
              <a:ext uri="{FF2B5EF4-FFF2-40B4-BE49-F238E27FC236}">
                <a16:creationId xmlns:a16="http://schemas.microsoft.com/office/drawing/2014/main" id="{F5961394-E44E-4385-8459-4A7CA8A56163}"/>
              </a:ext>
            </a:extLst>
          </p:cNvPr>
          <p:cNvSpPr>
            <a:spLocks noGrp="1" noChangeArrowheads="1"/>
          </p:cNvSpPr>
          <p:nvPr>
            <p:ph type="body" idx="1"/>
          </p:nvPr>
        </p:nvSpPr>
        <p:spPr>
          <a:xfrm>
            <a:off x="1981200" y="1645921"/>
            <a:ext cx="8229600" cy="4480244"/>
          </a:xfrm>
        </p:spPr>
        <p:txBody>
          <a:bodyPr/>
          <a:lstStyle/>
          <a:p>
            <a:pPr algn="just" eaLnBrk="1" hangingPunct="1">
              <a:lnSpc>
                <a:spcPct val="80000"/>
              </a:lnSpc>
            </a:pPr>
            <a:r>
              <a:rPr lang="fr-FR" altLang="fr-FR" sz="2400" dirty="0"/>
              <a:t>La "révolution cognitive" des années 1960 :</a:t>
            </a:r>
          </a:p>
          <a:p>
            <a:pPr marL="0" indent="0" algn="just" eaLnBrk="1" hangingPunct="1">
              <a:lnSpc>
                <a:spcPct val="80000"/>
              </a:lnSpc>
              <a:buNone/>
            </a:pPr>
            <a:r>
              <a:rPr lang="fr-FR" altLang="fr-FR" sz="2400" dirty="0"/>
              <a:t>la psychologie du traitement de l'information</a:t>
            </a:r>
            <a:r>
              <a:rPr lang="en-US" altLang="fr-FR" sz="2400" dirty="0"/>
              <a:t> </a:t>
            </a:r>
          </a:p>
          <a:p>
            <a:pPr algn="just" eaLnBrk="1" hangingPunct="1">
              <a:lnSpc>
                <a:spcPct val="80000"/>
              </a:lnSpc>
            </a:pPr>
            <a:r>
              <a:rPr lang="fr-FR" altLang="fr-FR" sz="2400" dirty="0"/>
              <a:t>Nécessite des théories scientifiques </a:t>
            </a:r>
            <a:r>
              <a:rPr lang="fr-FR" altLang="fr-FR" sz="2400" dirty="0">
                <a:solidFill>
                  <a:srgbClr val="FF0000"/>
                </a:solidFill>
              </a:rPr>
              <a:t>des activités internes du cerveau</a:t>
            </a:r>
          </a:p>
          <a:p>
            <a:pPr algn="just" eaLnBrk="1" hangingPunct="1">
              <a:lnSpc>
                <a:spcPct val="80000"/>
              </a:lnSpc>
            </a:pPr>
            <a:r>
              <a:rPr lang="en-US" altLang="fr-FR" sz="2400" dirty="0"/>
              <a:t> -- Comment </a:t>
            </a:r>
            <a:r>
              <a:rPr lang="en-US" altLang="fr-FR" sz="2400" dirty="0" err="1"/>
              <a:t>valider</a:t>
            </a:r>
            <a:r>
              <a:rPr lang="en-US" altLang="fr-FR" sz="2400" dirty="0"/>
              <a:t> ? </a:t>
            </a:r>
            <a:r>
              <a:rPr lang="en-US" altLang="fr-FR" sz="2400" dirty="0" err="1"/>
              <a:t>Nécessite</a:t>
            </a:r>
            <a:r>
              <a:rPr lang="en-US" altLang="fr-FR" sz="2400" dirty="0"/>
              <a:t> :</a:t>
            </a:r>
          </a:p>
          <a:p>
            <a:pPr algn="just" eaLnBrk="1" hangingPunct="1">
              <a:lnSpc>
                <a:spcPct val="80000"/>
              </a:lnSpc>
            </a:pPr>
            <a:r>
              <a:rPr lang="en-US" altLang="fr-FR" sz="2400" dirty="0"/>
              <a:t>    </a:t>
            </a:r>
            <a:r>
              <a:rPr lang="en-US" altLang="fr-FR" sz="2000" dirty="0"/>
              <a:t>    1) </a:t>
            </a:r>
            <a:r>
              <a:rPr lang="fr-FR" altLang="fr-FR" sz="2000" dirty="0"/>
              <a:t>Prédire et tester le comportement de sujets humains (descendant)</a:t>
            </a:r>
          </a:p>
          <a:p>
            <a:pPr algn="just" eaLnBrk="1" hangingPunct="1">
              <a:lnSpc>
                <a:spcPct val="80000"/>
              </a:lnSpc>
            </a:pPr>
            <a:r>
              <a:rPr lang="en-US" altLang="fr-FR" sz="2000" dirty="0"/>
              <a:t>    </a:t>
            </a:r>
            <a:r>
              <a:rPr lang="en-US" altLang="fr-FR" sz="2000" dirty="0" err="1"/>
              <a:t>ou</a:t>
            </a:r>
            <a:r>
              <a:rPr lang="en-US" altLang="fr-FR" sz="2000" dirty="0"/>
              <a:t> 2) </a:t>
            </a:r>
            <a:r>
              <a:rPr lang="fr-FR" altLang="fr-FR" sz="2000" dirty="0"/>
              <a:t>Identification directe à partir des données neurologiques </a:t>
            </a:r>
            <a:r>
              <a:rPr lang="en-US" altLang="fr-FR" sz="2000" dirty="0"/>
              <a:t>(</a:t>
            </a:r>
            <a:r>
              <a:rPr lang="en-US" altLang="fr-FR" sz="2000" dirty="0">
                <a:solidFill>
                  <a:srgbClr val="FF0000"/>
                </a:solidFill>
              </a:rPr>
              <a:t>ascendant</a:t>
            </a:r>
            <a:r>
              <a:rPr lang="en-US" altLang="fr-FR" sz="2000" dirty="0"/>
              <a:t>)</a:t>
            </a:r>
          </a:p>
          <a:p>
            <a:pPr algn="just" eaLnBrk="1" hangingPunct="1">
              <a:lnSpc>
                <a:spcPct val="80000"/>
              </a:lnSpc>
            </a:pPr>
            <a:endParaRPr lang="en-US" altLang="fr-FR" sz="2000" dirty="0"/>
          </a:p>
          <a:p>
            <a:pPr algn="just" eaLnBrk="1" hangingPunct="1">
              <a:lnSpc>
                <a:spcPct val="80000"/>
              </a:lnSpc>
            </a:pPr>
            <a:r>
              <a:rPr lang="fr-FR" altLang="fr-FR" sz="2400" dirty="0"/>
              <a:t>Les deux approches (en gros, les sciences cognitives et les </a:t>
            </a:r>
            <a:r>
              <a:rPr lang="fr-FR" altLang="fr-FR" sz="2400" dirty="0">
                <a:solidFill>
                  <a:srgbClr val="FF0000"/>
                </a:solidFill>
              </a:rPr>
              <a:t>neurosciences cognitives</a:t>
            </a:r>
            <a:r>
              <a:rPr lang="fr-FR" altLang="fr-FR" sz="2400" dirty="0"/>
              <a:t>) sont désormais distinctes de l'IA</a:t>
            </a:r>
            <a:endParaRPr lang="en-US" altLang="fr-FR"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linds(horizontal)">
                                      <p:cBhvr>
                                        <p:cTn id="7" dur="500"/>
                                        <p:tgtEl>
                                          <p:spTgt spid="931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10" dur="500"/>
                                        <p:tgtEl>
                                          <p:spTgt spid="931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5" dur="500"/>
                                        <p:tgtEl>
                                          <p:spTgt spid="931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20" dur="500"/>
                                        <p:tgtEl>
                                          <p:spTgt spid="931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25" dur="500"/>
                                        <p:tgtEl>
                                          <p:spTgt spid="931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3187">
                                            <p:txEl>
                                              <p:pRg st="5" end="5"/>
                                            </p:txEl>
                                          </p:spTgt>
                                        </p:tgtEl>
                                        <p:attrNameLst>
                                          <p:attrName>style.visibility</p:attrName>
                                        </p:attrNameLst>
                                      </p:cBhvr>
                                      <p:to>
                                        <p:strVal val="visible"/>
                                      </p:to>
                                    </p:set>
                                    <p:animEffect transition="in" filter="blinds(horizontal)">
                                      <p:cBhvr>
                                        <p:cTn id="30" dur="500"/>
                                        <p:tgtEl>
                                          <p:spTgt spid="9318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3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a:extLst>
              <a:ext uri="{FF2B5EF4-FFF2-40B4-BE49-F238E27FC236}">
                <a16:creationId xmlns:a16="http://schemas.microsoft.com/office/drawing/2014/main" id="{BE19DE07-1B21-4070-A831-59A2FC13E9F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370CA19D-F475-41A5-A501-6F3F10A978F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D52EB754-E7CC-4321-B467-A4744A8EF020}"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30</a:t>
            </a:fld>
            <a:endParaRPr lang="en-US" altLang="fr-FR">
              <a:solidFill>
                <a:srgbClr val="000000"/>
              </a:solidFill>
              <a:latin typeface="Arial" panose="020B0604020202020204" pitchFamily="34" charset="0"/>
              <a:cs typeface="Arial" panose="020B0604020202020204" pitchFamily="34" charset="0"/>
            </a:endParaRPr>
          </a:p>
        </p:txBody>
      </p:sp>
      <p:sp>
        <p:nvSpPr>
          <p:cNvPr id="31748" name="Rectangle 2">
            <a:extLst>
              <a:ext uri="{FF2B5EF4-FFF2-40B4-BE49-F238E27FC236}">
                <a16:creationId xmlns:a16="http://schemas.microsoft.com/office/drawing/2014/main" id="{010D889F-7D96-4477-A1A4-3A6B82F71B8A}"/>
              </a:ext>
            </a:extLst>
          </p:cNvPr>
          <p:cNvSpPr>
            <a:spLocks noGrp="1" noChangeArrowheads="1"/>
          </p:cNvSpPr>
          <p:nvPr>
            <p:ph type="title"/>
          </p:nvPr>
        </p:nvSpPr>
        <p:spPr/>
        <p:txBody>
          <a:bodyPr/>
          <a:lstStyle/>
          <a:p>
            <a:pPr algn="ctr" eaLnBrk="1" hangingPunct="1"/>
            <a:r>
              <a:rPr lang="en-US" altLang="fr-FR" sz="4000"/>
              <a:t>Feed-forward</a:t>
            </a:r>
            <a:br>
              <a:rPr lang="en-US" altLang="fr-FR" sz="4000"/>
            </a:br>
            <a:r>
              <a:rPr lang="en-US" altLang="fr-FR" sz="4000"/>
              <a:t>Learning Perceptron</a:t>
            </a:r>
          </a:p>
        </p:txBody>
      </p:sp>
      <p:sp>
        <p:nvSpPr>
          <p:cNvPr id="31749" name="Rectangle 3">
            <a:extLst>
              <a:ext uri="{FF2B5EF4-FFF2-40B4-BE49-F238E27FC236}">
                <a16:creationId xmlns:a16="http://schemas.microsoft.com/office/drawing/2014/main" id="{5469A55C-0B49-4281-9875-DB6229EE2F47}"/>
              </a:ext>
            </a:extLst>
          </p:cNvPr>
          <p:cNvSpPr>
            <a:spLocks noGrp="1" noChangeArrowheads="1"/>
          </p:cNvSpPr>
          <p:nvPr>
            <p:ph type="body" idx="1"/>
          </p:nvPr>
        </p:nvSpPr>
        <p:spPr>
          <a:xfrm>
            <a:off x="1981201" y="1600201"/>
            <a:ext cx="8507413" cy="4530725"/>
          </a:xfrm>
        </p:spPr>
        <p:txBody>
          <a:bodyPr/>
          <a:lstStyle/>
          <a:p>
            <a:pPr marL="609600" indent="-609600" eaLnBrk="1" hangingPunct="1"/>
            <a:r>
              <a:rPr lang="en-US" altLang="fr-FR" dirty="0"/>
              <a:t>Perceptron for </a:t>
            </a:r>
            <a:r>
              <a:rPr lang="en-US" altLang="fr-FR" dirty="0">
                <a:solidFill>
                  <a:srgbClr val="00FF00"/>
                </a:solidFill>
              </a:rPr>
              <a:t>linearly separable</a:t>
            </a:r>
            <a:r>
              <a:rPr lang="en-US" altLang="fr-FR" dirty="0"/>
              <a:t> functions: </a:t>
            </a:r>
          </a:p>
          <a:p>
            <a:pPr marL="990600" lvl="1" indent="-533400" eaLnBrk="1" hangingPunct="1">
              <a:buFontTx/>
              <a:buAutoNum type="arabicPeriod"/>
            </a:pPr>
            <a:r>
              <a:rPr lang="en-US" altLang="fr-FR" dirty="0"/>
              <a:t>Assign Random weights.</a:t>
            </a:r>
          </a:p>
          <a:p>
            <a:pPr marL="990600" lvl="1" indent="-533400" eaLnBrk="1" hangingPunct="1">
              <a:buFontTx/>
              <a:buAutoNum type="arabicPeriod"/>
            </a:pPr>
            <a:r>
              <a:rPr lang="en-US" altLang="fr-FR" b="1" dirty="0"/>
              <a:t>Repeat</a:t>
            </a:r>
            <a:r>
              <a:rPr lang="en-US" altLang="fr-FR" dirty="0"/>
              <a:t> each example e of examples </a:t>
            </a:r>
            <a:r>
              <a:rPr lang="en-US" altLang="fr-FR" b="1" dirty="0"/>
              <a:t>do</a:t>
            </a:r>
          </a:p>
          <a:p>
            <a:pPr marL="1371600" lvl="2" indent="-457200" eaLnBrk="1" hangingPunct="1">
              <a:buFontTx/>
              <a:buAutoNum type="arabicPeriod"/>
            </a:pPr>
            <a:r>
              <a:rPr lang="en-US" altLang="fr-FR" dirty="0"/>
              <a:t>Calculate O= output (e)</a:t>
            </a:r>
          </a:p>
          <a:p>
            <a:pPr marL="1371600" lvl="2" indent="-457200" eaLnBrk="1" hangingPunct="1">
              <a:buFontTx/>
              <a:buAutoNum type="arabicPeriod"/>
            </a:pPr>
            <a:r>
              <a:rPr lang="en-US" altLang="fr-FR" dirty="0"/>
              <a:t>T= The observed output of e</a:t>
            </a:r>
          </a:p>
          <a:p>
            <a:pPr marL="1371600" lvl="2" indent="-457200" eaLnBrk="1" hangingPunct="1">
              <a:buFontTx/>
              <a:buAutoNum type="arabicPeriod"/>
            </a:pPr>
            <a:r>
              <a:rPr lang="en-US" altLang="fr-FR" dirty="0"/>
              <a:t>Err=T-O</a:t>
            </a:r>
          </a:p>
          <a:p>
            <a:pPr marL="1371600" lvl="2" indent="-457200" eaLnBrk="1" hangingPunct="1">
              <a:buFontTx/>
              <a:buAutoNum type="arabicPeriod"/>
            </a:pPr>
            <a:r>
              <a:rPr lang="en-US" altLang="fr-FR" dirty="0"/>
              <a:t>If Err&lt;&gt;0 Update weights</a:t>
            </a:r>
          </a:p>
          <a:p>
            <a:pPr marL="990600" lvl="1" indent="-533400" eaLnBrk="1" hangingPunct="1">
              <a:buFontTx/>
              <a:buAutoNum type="arabicPeriod"/>
            </a:pPr>
            <a:r>
              <a:rPr lang="en-US" altLang="fr-FR" b="1" dirty="0"/>
              <a:t>Until</a:t>
            </a:r>
            <a:r>
              <a:rPr lang="en-US" altLang="fr-FR" dirty="0"/>
              <a:t> Err=0 for all examples or stop condition</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a:extLst>
              <a:ext uri="{FF2B5EF4-FFF2-40B4-BE49-F238E27FC236}">
                <a16:creationId xmlns:a16="http://schemas.microsoft.com/office/drawing/2014/main" id="{24B31021-8D5C-48DA-92F1-734FD0DDF9C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23" name="Slide Number Placeholder 3">
            <a:extLst>
              <a:ext uri="{FF2B5EF4-FFF2-40B4-BE49-F238E27FC236}">
                <a16:creationId xmlns:a16="http://schemas.microsoft.com/office/drawing/2014/main" id="{AC7348E1-E140-4081-838B-363E9A74F77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0CD3F427-D397-47A4-AD45-58860FB8176A}"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31</a:t>
            </a:fld>
            <a:endParaRPr lang="en-US" altLang="fr-FR">
              <a:solidFill>
                <a:srgbClr val="000000"/>
              </a:solidFill>
              <a:latin typeface="Arial" panose="020B0604020202020204" pitchFamily="34" charset="0"/>
              <a:cs typeface="Arial" panose="020B0604020202020204" pitchFamily="34" charset="0"/>
            </a:endParaRPr>
          </a:p>
        </p:txBody>
      </p:sp>
      <p:sp>
        <p:nvSpPr>
          <p:cNvPr id="32772" name="Oval 4">
            <a:extLst>
              <a:ext uri="{FF2B5EF4-FFF2-40B4-BE49-F238E27FC236}">
                <a16:creationId xmlns:a16="http://schemas.microsoft.com/office/drawing/2014/main" id="{880E5F48-E1D2-4E82-9F6F-5AA2352FE4F3}"/>
              </a:ext>
            </a:extLst>
          </p:cNvPr>
          <p:cNvSpPr>
            <a:spLocks noChangeArrowheads="1"/>
          </p:cNvSpPr>
          <p:nvPr/>
        </p:nvSpPr>
        <p:spPr bwMode="auto">
          <a:xfrm>
            <a:off x="1846263" y="1893888"/>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1</a:t>
            </a:r>
          </a:p>
        </p:txBody>
      </p:sp>
      <p:sp>
        <p:nvSpPr>
          <p:cNvPr id="32773" name="Oval 5">
            <a:extLst>
              <a:ext uri="{FF2B5EF4-FFF2-40B4-BE49-F238E27FC236}">
                <a16:creationId xmlns:a16="http://schemas.microsoft.com/office/drawing/2014/main" id="{F7D6FE58-6A31-4A43-9693-99F84F3EDF07}"/>
              </a:ext>
            </a:extLst>
          </p:cNvPr>
          <p:cNvSpPr>
            <a:spLocks noChangeArrowheads="1"/>
          </p:cNvSpPr>
          <p:nvPr/>
        </p:nvSpPr>
        <p:spPr bwMode="auto">
          <a:xfrm>
            <a:off x="1846263" y="2781301"/>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2</a:t>
            </a:r>
          </a:p>
        </p:txBody>
      </p:sp>
      <p:sp>
        <p:nvSpPr>
          <p:cNvPr id="32774" name="Oval 6">
            <a:extLst>
              <a:ext uri="{FF2B5EF4-FFF2-40B4-BE49-F238E27FC236}">
                <a16:creationId xmlns:a16="http://schemas.microsoft.com/office/drawing/2014/main" id="{C289F6D4-D060-4946-9205-68987288368D}"/>
              </a:ext>
            </a:extLst>
          </p:cNvPr>
          <p:cNvSpPr>
            <a:spLocks noChangeArrowheads="1"/>
          </p:cNvSpPr>
          <p:nvPr/>
        </p:nvSpPr>
        <p:spPr bwMode="auto">
          <a:xfrm>
            <a:off x="5086351" y="1916113"/>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p>
        </p:txBody>
      </p:sp>
      <p:sp>
        <p:nvSpPr>
          <p:cNvPr id="32775" name="Line 7">
            <a:extLst>
              <a:ext uri="{FF2B5EF4-FFF2-40B4-BE49-F238E27FC236}">
                <a16:creationId xmlns:a16="http://schemas.microsoft.com/office/drawing/2014/main" id="{A54326E7-58DC-4349-8DA6-D740147C0D3B}"/>
              </a:ext>
            </a:extLst>
          </p:cNvPr>
          <p:cNvSpPr>
            <a:spLocks noChangeShapeType="1"/>
          </p:cNvSpPr>
          <p:nvPr/>
        </p:nvSpPr>
        <p:spPr bwMode="auto">
          <a:xfrm>
            <a:off x="2206625" y="2132014"/>
            <a:ext cx="280828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48136" name="Text Box 8">
            <a:extLst>
              <a:ext uri="{FF2B5EF4-FFF2-40B4-BE49-F238E27FC236}">
                <a16:creationId xmlns:a16="http://schemas.microsoft.com/office/drawing/2014/main" id="{E4040F93-D437-45C0-909A-57E958482818}"/>
              </a:ext>
            </a:extLst>
          </p:cNvPr>
          <p:cNvSpPr txBox="1">
            <a:spLocks noChangeArrowheads="1"/>
          </p:cNvSpPr>
          <p:nvPr/>
        </p:nvSpPr>
        <p:spPr bwMode="auto">
          <a:xfrm>
            <a:off x="3214689" y="1700213"/>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0</a:t>
            </a:r>
            <a:endParaRPr lang="en-US" altLang="fr-FR" baseline="-25000">
              <a:solidFill>
                <a:srgbClr val="000000"/>
              </a:solidFill>
              <a:latin typeface="Arial" panose="020B0604020202020204" pitchFamily="34" charset="0"/>
              <a:cs typeface="Arial" panose="020B0604020202020204" pitchFamily="34" charset="0"/>
            </a:endParaRPr>
          </a:p>
        </p:txBody>
      </p:sp>
      <p:sp>
        <p:nvSpPr>
          <p:cNvPr id="32777" name="Text Box 9">
            <a:extLst>
              <a:ext uri="{FF2B5EF4-FFF2-40B4-BE49-F238E27FC236}">
                <a16:creationId xmlns:a16="http://schemas.microsoft.com/office/drawing/2014/main" id="{E24E997A-D190-44EC-853B-A713D12DB268}"/>
              </a:ext>
            </a:extLst>
          </p:cNvPr>
          <p:cNvSpPr txBox="1">
            <a:spLocks noChangeArrowheads="1"/>
          </p:cNvSpPr>
          <p:nvPr/>
        </p:nvSpPr>
        <p:spPr bwMode="auto">
          <a:xfrm>
            <a:off x="3214689" y="2565401"/>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0</a:t>
            </a:r>
            <a:endParaRPr lang="en-US" altLang="fr-FR" baseline="-25000">
              <a:solidFill>
                <a:srgbClr val="000000"/>
              </a:solidFill>
              <a:latin typeface="Arial" panose="020B0604020202020204" pitchFamily="34" charset="0"/>
              <a:cs typeface="Arial" panose="020B0604020202020204" pitchFamily="34" charset="0"/>
            </a:endParaRPr>
          </a:p>
        </p:txBody>
      </p:sp>
      <p:sp>
        <p:nvSpPr>
          <p:cNvPr id="32778" name="Line 10">
            <a:extLst>
              <a:ext uri="{FF2B5EF4-FFF2-40B4-BE49-F238E27FC236}">
                <a16:creationId xmlns:a16="http://schemas.microsoft.com/office/drawing/2014/main" id="{36E6324E-9A85-45E1-A749-9DFCABA1B8CC}"/>
              </a:ext>
            </a:extLst>
          </p:cNvPr>
          <p:cNvSpPr>
            <a:spLocks noChangeShapeType="1"/>
          </p:cNvSpPr>
          <p:nvPr/>
        </p:nvSpPr>
        <p:spPr bwMode="auto">
          <a:xfrm flipV="1">
            <a:off x="2279650" y="2205039"/>
            <a:ext cx="2808288"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2779" name="Text Box 11">
            <a:extLst>
              <a:ext uri="{FF2B5EF4-FFF2-40B4-BE49-F238E27FC236}">
                <a16:creationId xmlns:a16="http://schemas.microsoft.com/office/drawing/2014/main" id="{F2AAB1D2-AF31-4BD8-8701-661F45F90A7D}"/>
              </a:ext>
            </a:extLst>
          </p:cNvPr>
          <p:cNvSpPr txBox="1">
            <a:spLocks noChangeArrowheads="1"/>
          </p:cNvSpPr>
          <p:nvPr/>
        </p:nvSpPr>
        <p:spPr bwMode="auto">
          <a:xfrm>
            <a:off x="4943476" y="1268413"/>
            <a:ext cx="24479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b="1">
                <a:solidFill>
                  <a:srgbClr val="000000"/>
                </a:solidFill>
                <a:latin typeface="Arial" panose="020B0604020202020204" pitchFamily="34" charset="0"/>
                <a:cs typeface="Arial" panose="020B0604020202020204" pitchFamily="34" charset="0"/>
                <a:sym typeface="Symbol" panose="05050102010706020507" pitchFamily="18" charset="2"/>
              </a:rPr>
              <a:t>OR</a:t>
            </a:r>
          </a:p>
          <a:p>
            <a:pPr eaLnBrk="1" fontAlgn="base" hangingPunct="1">
              <a:spcBef>
                <a:spcPct val="50000"/>
              </a:spcBef>
              <a:spcAft>
                <a:spcPct val="0"/>
              </a:spcAft>
            </a:pPr>
            <a:endParaRPr lang="en-US" altLang="fr-FR">
              <a:solidFill>
                <a:srgbClr val="000000"/>
              </a:solidFill>
              <a:latin typeface="Arial" panose="020B0604020202020204" pitchFamily="34" charset="0"/>
              <a:cs typeface="Arial" panose="020B0604020202020204" pitchFamily="34" charset="0"/>
              <a:sym typeface="Symbol" panose="05050102010706020507" pitchFamily="18" charset="2"/>
            </a:endParaRPr>
          </a:p>
        </p:txBody>
      </p:sp>
      <p:sp>
        <p:nvSpPr>
          <p:cNvPr id="32780" name="Oval 12">
            <a:extLst>
              <a:ext uri="{FF2B5EF4-FFF2-40B4-BE49-F238E27FC236}">
                <a16:creationId xmlns:a16="http://schemas.microsoft.com/office/drawing/2014/main" id="{2A4A9806-527C-4557-8CEB-590C81BC68FB}"/>
              </a:ext>
            </a:extLst>
          </p:cNvPr>
          <p:cNvSpPr>
            <a:spLocks noChangeArrowheads="1"/>
          </p:cNvSpPr>
          <p:nvPr/>
        </p:nvSpPr>
        <p:spPr bwMode="auto">
          <a:xfrm>
            <a:off x="1919288" y="102552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0</a:t>
            </a:r>
          </a:p>
        </p:txBody>
      </p:sp>
      <p:sp>
        <p:nvSpPr>
          <p:cNvPr id="32781" name="Line 13">
            <a:extLst>
              <a:ext uri="{FF2B5EF4-FFF2-40B4-BE49-F238E27FC236}">
                <a16:creationId xmlns:a16="http://schemas.microsoft.com/office/drawing/2014/main" id="{67992BD4-0E8B-49A1-9AA4-52A1FED9EF65}"/>
              </a:ext>
            </a:extLst>
          </p:cNvPr>
          <p:cNvSpPr>
            <a:spLocks noChangeShapeType="1"/>
          </p:cNvSpPr>
          <p:nvPr/>
        </p:nvSpPr>
        <p:spPr bwMode="auto">
          <a:xfrm>
            <a:off x="2279651" y="1341438"/>
            <a:ext cx="2735263"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2782" name="Text Box 14">
            <a:extLst>
              <a:ext uri="{FF2B5EF4-FFF2-40B4-BE49-F238E27FC236}">
                <a16:creationId xmlns:a16="http://schemas.microsoft.com/office/drawing/2014/main" id="{228B67A4-80ED-4AA3-9C16-157BA0A49EF7}"/>
              </a:ext>
            </a:extLst>
          </p:cNvPr>
          <p:cNvSpPr txBox="1">
            <a:spLocks noChangeArrowheads="1"/>
          </p:cNvSpPr>
          <p:nvPr/>
        </p:nvSpPr>
        <p:spPr bwMode="auto">
          <a:xfrm>
            <a:off x="2092326" y="754063"/>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32783" name="Text Box 15">
            <a:extLst>
              <a:ext uri="{FF2B5EF4-FFF2-40B4-BE49-F238E27FC236}">
                <a16:creationId xmlns:a16="http://schemas.microsoft.com/office/drawing/2014/main" id="{AFB063EF-7803-4797-B040-942A83B98208}"/>
              </a:ext>
            </a:extLst>
          </p:cNvPr>
          <p:cNvSpPr txBox="1">
            <a:spLocks noChangeArrowheads="1"/>
          </p:cNvSpPr>
          <p:nvPr/>
        </p:nvSpPr>
        <p:spPr bwMode="auto">
          <a:xfrm>
            <a:off x="3432176" y="1268413"/>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endParaRPr lang="en-US" altLang="fr-FR" baseline="-25000">
              <a:solidFill>
                <a:srgbClr val="000000"/>
              </a:solidFill>
              <a:latin typeface="Arial" panose="020B0604020202020204" pitchFamily="34" charset="0"/>
              <a:cs typeface="Arial" panose="020B0604020202020204" pitchFamily="34" charset="0"/>
            </a:endParaRPr>
          </a:p>
        </p:txBody>
      </p:sp>
      <p:sp>
        <p:nvSpPr>
          <p:cNvPr id="32784" name="Text Box 16">
            <a:extLst>
              <a:ext uri="{FF2B5EF4-FFF2-40B4-BE49-F238E27FC236}">
                <a16:creationId xmlns:a16="http://schemas.microsoft.com/office/drawing/2014/main" id="{71B64FB8-2435-41AB-8F2E-BF3F81D9B97C}"/>
              </a:ext>
            </a:extLst>
          </p:cNvPr>
          <p:cNvSpPr txBox="1">
            <a:spLocks noChangeArrowheads="1"/>
          </p:cNvSpPr>
          <p:nvPr/>
        </p:nvSpPr>
        <p:spPr bwMode="auto">
          <a:xfrm>
            <a:off x="1919288" y="3573463"/>
            <a:ext cx="2519362"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Examples:</a:t>
            </a: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a:t>
            </a:r>
            <a:r>
              <a:rPr lang="en-US" altLang="fr-FR" baseline="-25000">
                <a:solidFill>
                  <a:srgbClr val="000000"/>
                </a:solidFill>
                <a:latin typeface="Arial" panose="020B0604020202020204" pitchFamily="34" charset="0"/>
                <a:cs typeface="Arial" panose="020B0604020202020204" pitchFamily="34" charset="0"/>
              </a:rPr>
              <a:t>1</a:t>
            </a:r>
            <a:r>
              <a:rPr lang="en-US" altLang="fr-FR">
                <a:solidFill>
                  <a:srgbClr val="000000"/>
                </a:solidFill>
                <a:latin typeface="Arial" panose="020B0604020202020204" pitchFamily="34" charset="0"/>
                <a:cs typeface="Arial" panose="020B0604020202020204" pitchFamily="34" charset="0"/>
              </a:rPr>
              <a:t>   -1,1,1   </a:t>
            </a:r>
            <a:r>
              <a:rPr lang="en-US" altLang="fr-FR">
                <a:solidFill>
                  <a:srgbClr val="00FF00"/>
                </a:solidFill>
                <a:latin typeface="Arial" panose="020B0604020202020204" pitchFamily="34" charset="0"/>
                <a:cs typeface="Arial" panose="020B0604020202020204" pitchFamily="34" charset="0"/>
              </a:rPr>
              <a:t>1</a:t>
            </a: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a:t>
            </a:r>
            <a:r>
              <a:rPr lang="en-US" altLang="fr-FR" baseline="-25000">
                <a:solidFill>
                  <a:srgbClr val="000000"/>
                </a:solidFill>
                <a:latin typeface="Arial" panose="020B0604020202020204" pitchFamily="34" charset="0"/>
                <a:cs typeface="Arial" panose="020B0604020202020204" pitchFamily="34" charset="0"/>
              </a:rPr>
              <a:t>2</a:t>
            </a:r>
            <a:r>
              <a:rPr lang="en-US" altLang="fr-FR">
                <a:solidFill>
                  <a:srgbClr val="000000"/>
                </a:solidFill>
                <a:latin typeface="Arial" panose="020B0604020202020204" pitchFamily="34" charset="0"/>
                <a:cs typeface="Arial" panose="020B0604020202020204" pitchFamily="34" charset="0"/>
              </a:rPr>
              <a:t>   -1,0,0  </a:t>
            </a:r>
            <a:r>
              <a:rPr lang="en-US" altLang="fr-FR">
                <a:solidFill>
                  <a:srgbClr val="00FF00"/>
                </a:solidFill>
                <a:latin typeface="Arial" panose="020B0604020202020204" pitchFamily="34" charset="0"/>
                <a:cs typeface="Arial" panose="020B0604020202020204" pitchFamily="34" charset="0"/>
              </a:rPr>
              <a:t> 0</a:t>
            </a: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e3   -1,1,0  </a:t>
            </a:r>
            <a:r>
              <a:rPr lang="en-US" altLang="fr-FR">
                <a:solidFill>
                  <a:srgbClr val="00FF00"/>
                </a:solidFill>
                <a:latin typeface="Arial" panose="020B0604020202020204" pitchFamily="34" charset="0"/>
                <a:cs typeface="Arial" panose="020B0604020202020204" pitchFamily="34" charset="0"/>
              </a:rPr>
              <a:t> 1</a:t>
            </a:r>
          </a:p>
        </p:txBody>
      </p:sp>
      <p:sp>
        <p:nvSpPr>
          <p:cNvPr id="48258" name="Text Box 130">
            <a:extLst>
              <a:ext uri="{FF2B5EF4-FFF2-40B4-BE49-F238E27FC236}">
                <a16:creationId xmlns:a16="http://schemas.microsoft.com/office/drawing/2014/main" id="{49F997EF-7876-4530-9DF7-EEBBA003B15F}"/>
              </a:ext>
            </a:extLst>
          </p:cNvPr>
          <p:cNvSpPr txBox="1">
            <a:spLocks noChangeArrowheads="1"/>
          </p:cNvSpPr>
          <p:nvPr/>
        </p:nvSpPr>
        <p:spPr bwMode="auto">
          <a:xfrm>
            <a:off x="5735639" y="404813"/>
            <a:ext cx="4681537"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imes New Roman" panose="02020603050405020304" pitchFamily="18" charset="0"/>
                <a:cs typeface="Times New Roman" panose="02020603050405020304" pitchFamily="18" charset="0"/>
              </a:defRPr>
            </a:lvl1pPr>
            <a:lvl2pPr marL="800100" indent="-34290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dirty="0">
                <a:solidFill>
                  <a:srgbClr val="000000"/>
                </a:solidFill>
                <a:latin typeface="Arial" panose="020B0604020202020204" pitchFamily="34" charset="0"/>
                <a:cs typeface="Arial" panose="020B0604020202020204" pitchFamily="34" charset="0"/>
              </a:rPr>
              <a:t>[W</a:t>
            </a:r>
            <a:r>
              <a:rPr lang="en-US" altLang="fr-FR" baseline="-25000" dirty="0">
                <a:solidFill>
                  <a:srgbClr val="000000"/>
                </a:solidFill>
                <a:latin typeface="Arial" panose="020B0604020202020204" pitchFamily="34" charset="0"/>
                <a:cs typeface="Arial" panose="020B0604020202020204" pitchFamily="34" charset="0"/>
              </a:rPr>
              <a:t>0</a:t>
            </a:r>
            <a:r>
              <a:rPr lang="en-US" altLang="fr-FR" dirty="0">
                <a:solidFill>
                  <a:srgbClr val="000000"/>
                </a:solidFill>
                <a:latin typeface="Arial" panose="020B0604020202020204" pitchFamily="34" charset="0"/>
                <a:cs typeface="Arial" panose="020B0604020202020204" pitchFamily="34" charset="0"/>
              </a:rPr>
              <a:t>,W</a:t>
            </a:r>
            <a:r>
              <a:rPr lang="en-US" altLang="fr-FR" baseline="-25000" dirty="0">
                <a:solidFill>
                  <a:srgbClr val="000000"/>
                </a:solidFill>
                <a:latin typeface="Arial" panose="020B0604020202020204" pitchFamily="34" charset="0"/>
                <a:cs typeface="Arial" panose="020B0604020202020204" pitchFamily="34" charset="0"/>
              </a:rPr>
              <a:t>1</a:t>
            </a:r>
            <a:r>
              <a:rPr lang="en-US" altLang="fr-FR" dirty="0">
                <a:solidFill>
                  <a:srgbClr val="000000"/>
                </a:solidFill>
                <a:latin typeface="Arial" panose="020B0604020202020204" pitchFamily="34" charset="0"/>
                <a:cs typeface="Arial" panose="020B0604020202020204" pitchFamily="34" charset="0"/>
              </a:rPr>
              <a:t>,W</a:t>
            </a:r>
            <a:r>
              <a:rPr lang="en-US" altLang="fr-FR" baseline="-25000" dirty="0">
                <a:solidFill>
                  <a:srgbClr val="000000"/>
                </a:solidFill>
                <a:latin typeface="Arial" panose="020B0604020202020204" pitchFamily="34" charset="0"/>
                <a:cs typeface="Arial" panose="020B0604020202020204" pitchFamily="34" charset="0"/>
              </a:rPr>
              <a:t>2</a:t>
            </a:r>
            <a:r>
              <a:rPr lang="en-US" altLang="fr-FR" dirty="0">
                <a:solidFill>
                  <a:srgbClr val="000000"/>
                </a:solidFill>
                <a:latin typeface="Arial" panose="020B0604020202020204" pitchFamily="34" charset="0"/>
                <a:cs typeface="Arial" panose="020B0604020202020204" pitchFamily="34" charset="0"/>
              </a:rPr>
              <a:t>]</a:t>
            </a:r>
          </a:p>
          <a:p>
            <a:pPr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 [1,0,0]</a:t>
            </a:r>
          </a:p>
          <a:p>
            <a:pPr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e</a:t>
            </a:r>
            <a:r>
              <a:rPr lang="en-US" altLang="fr-FR" baseline="-25000" dirty="0">
                <a:solidFill>
                  <a:srgbClr val="000000"/>
                </a:solidFill>
                <a:latin typeface="Arial" panose="020B0604020202020204" pitchFamily="34" charset="0"/>
                <a:cs typeface="Arial" panose="020B0604020202020204" pitchFamily="34" charset="0"/>
              </a:rPr>
              <a:t>1</a:t>
            </a:r>
            <a:r>
              <a:rPr lang="en-US" altLang="fr-FR" dirty="0">
                <a:solidFill>
                  <a:srgbClr val="000000"/>
                </a:solidFill>
                <a:latin typeface="Arial" panose="020B0604020202020204" pitchFamily="34" charset="0"/>
                <a:cs typeface="Arial" panose="020B0604020202020204" pitchFamily="34" charset="0"/>
              </a:rPr>
              <a:t> (-1,1,1,</a:t>
            </a:r>
            <a:r>
              <a:rPr lang="en-US" altLang="fr-FR" dirty="0">
                <a:solidFill>
                  <a:srgbClr val="00FF00"/>
                </a:solidFill>
                <a:latin typeface="Arial" panose="020B0604020202020204" pitchFamily="34" charset="0"/>
                <a:cs typeface="Arial" panose="020B0604020202020204" pitchFamily="34" charset="0"/>
              </a:rPr>
              <a:t>1</a:t>
            </a:r>
            <a:r>
              <a:rPr lang="en-US" altLang="fr-FR" dirty="0">
                <a:solidFill>
                  <a:srgbClr val="000000"/>
                </a:solidFill>
                <a:latin typeface="Arial" panose="020B0604020202020204" pitchFamily="34" charset="0"/>
                <a:cs typeface="Arial" panose="020B0604020202020204" pitchFamily="34" charset="0"/>
              </a:rPr>
              <a:t>) </a:t>
            </a:r>
          </a:p>
          <a:p>
            <a:pPr lvl="1"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O= 0  (in = -1 &lt; Threshold)</a:t>
            </a:r>
          </a:p>
          <a:p>
            <a:pPr lvl="1"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T=1</a:t>
            </a:r>
          </a:p>
          <a:p>
            <a:pPr lvl="1"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Err=1</a:t>
            </a:r>
          </a:p>
          <a:p>
            <a:pPr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Err&lt;&gt;0</a:t>
            </a:r>
          </a:p>
          <a:p>
            <a:pPr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Update </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 select [1,</a:t>
            </a:r>
            <a:r>
              <a:rPr lang="en-US" altLang="fr-FR" b="1" u="sng" dirty="0">
                <a:solidFill>
                  <a:srgbClr val="000000"/>
                </a:solidFill>
                <a:latin typeface="Arial" panose="020B0604020202020204" pitchFamily="34" charset="0"/>
                <a:cs typeface="Arial" panose="020B0604020202020204" pitchFamily="34" charset="0"/>
                <a:sym typeface="Wingdings" panose="05000000000000000000" pitchFamily="2" charset="2"/>
              </a:rPr>
              <a:t>1</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,0]</a:t>
            </a:r>
            <a:r>
              <a:rPr lang="en-US" altLang="fr-FR" dirty="0">
                <a:solidFill>
                  <a:srgbClr val="000000"/>
                </a:solidFill>
                <a:latin typeface="Arial" panose="020B0604020202020204" pitchFamily="34" charset="0"/>
                <a:cs typeface="Arial" panose="020B0604020202020204" pitchFamily="34" charset="0"/>
              </a:rPr>
              <a:t> </a:t>
            </a:r>
          </a:p>
          <a:p>
            <a:pPr lvl="1" eaLnBrk="1" fontAlgn="base" hangingPunct="1">
              <a:spcBef>
                <a:spcPct val="50000"/>
              </a:spcBef>
              <a:spcAft>
                <a:spcPct val="0"/>
              </a:spcAft>
              <a:buFontTx/>
              <a:buAutoNum type="arabicPeriod"/>
            </a:pPr>
            <a:endParaRPr lang="en-US" altLang="fr-FR" dirty="0">
              <a:solidFill>
                <a:srgbClr val="000000"/>
              </a:solidFill>
              <a:latin typeface="Arial" panose="020B0604020202020204" pitchFamily="34" charset="0"/>
              <a:cs typeface="Arial" panose="020B0604020202020204" pitchFamily="34" charset="0"/>
            </a:endParaRPr>
          </a:p>
          <a:p>
            <a:pPr eaLnBrk="1" fontAlgn="base" hangingPunct="1">
              <a:spcBef>
                <a:spcPct val="50000"/>
              </a:spcBef>
              <a:spcAft>
                <a:spcPct val="0"/>
              </a:spcAft>
            </a:pPr>
            <a:endParaRPr lang="en-US" altLang="fr-FR" dirty="0">
              <a:solidFill>
                <a:srgbClr val="000000"/>
              </a:solidFill>
              <a:latin typeface="Arial" panose="020B0604020202020204" pitchFamily="34" charset="0"/>
              <a:cs typeface="Arial" panose="020B0604020202020204" pitchFamily="34" charset="0"/>
            </a:endParaRPr>
          </a:p>
        </p:txBody>
      </p:sp>
      <p:sp>
        <p:nvSpPr>
          <p:cNvPr id="48260" name="Text Box 132">
            <a:extLst>
              <a:ext uri="{FF2B5EF4-FFF2-40B4-BE49-F238E27FC236}">
                <a16:creationId xmlns:a16="http://schemas.microsoft.com/office/drawing/2014/main" id="{8A87AE6F-3E6D-4412-9B6C-27767176B5EE}"/>
              </a:ext>
            </a:extLst>
          </p:cNvPr>
          <p:cNvSpPr txBox="1">
            <a:spLocks noChangeArrowheads="1"/>
          </p:cNvSpPr>
          <p:nvPr/>
        </p:nvSpPr>
        <p:spPr bwMode="auto">
          <a:xfrm>
            <a:off x="4151314" y="3119438"/>
            <a:ext cx="4319587"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imes New Roman" panose="02020603050405020304" pitchFamily="18" charset="0"/>
                <a:cs typeface="Times New Roman" panose="02020603050405020304" pitchFamily="18" charset="0"/>
              </a:defRPr>
            </a:lvl1pPr>
            <a:lvl2pPr marL="800100" indent="-34290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endParaRPr lang="en-US" altLang="fr-FR" dirty="0">
              <a:solidFill>
                <a:srgbClr val="000000"/>
              </a:solidFill>
              <a:latin typeface="Arial" panose="020B0604020202020204" pitchFamily="34" charset="0"/>
              <a:cs typeface="Arial" panose="020B0604020202020204" pitchFamily="34" charset="0"/>
            </a:endParaRPr>
          </a:p>
          <a:p>
            <a:pPr eaLnBrk="1" fontAlgn="base" hangingPunct="1">
              <a:spcBef>
                <a:spcPct val="50000"/>
              </a:spcBef>
              <a:spcAft>
                <a:spcPct val="0"/>
              </a:spcAft>
            </a:pPr>
            <a:r>
              <a:rPr lang="en-US" altLang="fr-FR" dirty="0">
                <a:solidFill>
                  <a:srgbClr val="000000"/>
                </a:solidFill>
                <a:latin typeface="Arial" panose="020B0604020202020204" pitchFamily="34" charset="0"/>
                <a:cs typeface="Arial" panose="020B0604020202020204" pitchFamily="34" charset="0"/>
              </a:rPr>
              <a:t> </a:t>
            </a:r>
          </a:p>
          <a:p>
            <a:pPr eaLnBrk="1" fontAlgn="base" hangingPunct="1">
              <a:spcBef>
                <a:spcPct val="50000"/>
              </a:spcBef>
              <a:spcAft>
                <a:spcPct val="0"/>
              </a:spcAft>
              <a:buFontTx/>
              <a:buAutoNum type="arabicPeriod" startAt="2"/>
            </a:pPr>
            <a:r>
              <a:rPr lang="en-US" altLang="fr-FR" dirty="0">
                <a:solidFill>
                  <a:srgbClr val="000000"/>
                </a:solidFill>
                <a:latin typeface="Arial" panose="020B0604020202020204" pitchFamily="34" charset="0"/>
                <a:cs typeface="Arial" panose="020B0604020202020204" pitchFamily="34" charset="0"/>
              </a:rPr>
              <a:t>e</a:t>
            </a:r>
            <a:r>
              <a:rPr lang="en-US" altLang="fr-FR" baseline="-25000" dirty="0">
                <a:solidFill>
                  <a:srgbClr val="000000"/>
                </a:solidFill>
                <a:latin typeface="Arial" panose="020B0604020202020204" pitchFamily="34" charset="0"/>
                <a:cs typeface="Arial" panose="020B0604020202020204" pitchFamily="34" charset="0"/>
              </a:rPr>
              <a:t>1</a:t>
            </a:r>
            <a:r>
              <a:rPr lang="en-US" altLang="fr-FR" dirty="0">
                <a:solidFill>
                  <a:srgbClr val="000000"/>
                </a:solidFill>
                <a:latin typeface="Arial" panose="020B0604020202020204" pitchFamily="34" charset="0"/>
                <a:cs typeface="Arial" panose="020B0604020202020204" pitchFamily="34" charset="0"/>
              </a:rPr>
              <a:t> (-1,1,1,</a:t>
            </a:r>
            <a:r>
              <a:rPr lang="en-US" altLang="fr-FR" dirty="0">
                <a:solidFill>
                  <a:srgbClr val="00FF00"/>
                </a:solidFill>
                <a:latin typeface="Arial" panose="020B0604020202020204" pitchFamily="34" charset="0"/>
                <a:cs typeface="Arial" panose="020B0604020202020204" pitchFamily="34" charset="0"/>
              </a:rPr>
              <a:t>1</a:t>
            </a:r>
            <a:r>
              <a:rPr lang="en-US" altLang="fr-FR" dirty="0">
                <a:solidFill>
                  <a:srgbClr val="000000"/>
                </a:solidFill>
                <a:latin typeface="Arial" panose="020B0604020202020204" pitchFamily="34" charset="0"/>
                <a:cs typeface="Arial" panose="020B0604020202020204" pitchFamily="34" charset="0"/>
              </a:rPr>
              <a:t>)   , </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[1,1,0]</a:t>
            </a:r>
            <a:r>
              <a:rPr lang="en-US" altLang="fr-FR" dirty="0">
                <a:solidFill>
                  <a:srgbClr val="000000"/>
                </a:solidFill>
                <a:latin typeface="Arial" panose="020B0604020202020204" pitchFamily="34" charset="0"/>
                <a:cs typeface="Arial" panose="020B0604020202020204" pitchFamily="34" charset="0"/>
              </a:rPr>
              <a:t> </a:t>
            </a:r>
          </a:p>
          <a:p>
            <a:pPr lvl="1"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O= 1        (in = 0 &gt;= Threshold)</a:t>
            </a:r>
          </a:p>
          <a:p>
            <a:pPr lvl="1"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T=1</a:t>
            </a:r>
          </a:p>
          <a:p>
            <a:pPr lvl="1"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Err=0</a:t>
            </a:r>
          </a:p>
          <a:p>
            <a:pPr lvl="1" eaLnBrk="1" fontAlgn="base" hangingPunct="1">
              <a:spcBef>
                <a:spcPct val="50000"/>
              </a:spcBef>
              <a:spcAft>
                <a:spcPct val="0"/>
              </a:spcAft>
              <a:buFontTx/>
              <a:buAutoNum type="arabicPeriod"/>
            </a:pPr>
            <a:r>
              <a:rPr lang="en-US" altLang="fr-FR" dirty="0">
                <a:solidFill>
                  <a:srgbClr val="000000"/>
                </a:solidFill>
                <a:latin typeface="Arial" panose="020B0604020202020204" pitchFamily="34" charset="0"/>
                <a:cs typeface="Arial" panose="020B0604020202020204" pitchFamily="34" charset="0"/>
              </a:rPr>
              <a:t>No Update</a:t>
            </a:r>
            <a:r>
              <a:rPr lang="en-US" altLang="fr-FR" dirty="0">
                <a:solidFill>
                  <a:srgbClr val="000000"/>
                </a:solidFill>
                <a:latin typeface="Arial" panose="020B0604020202020204" pitchFamily="34" charset="0"/>
                <a:cs typeface="Arial" panose="020B0604020202020204" pitchFamily="34" charset="0"/>
                <a:sym typeface="Wingdings" panose="05000000000000000000" pitchFamily="2" charset="2"/>
              </a:rPr>
              <a:t> [1,1,0]</a:t>
            </a:r>
            <a:r>
              <a:rPr lang="en-US" altLang="fr-FR" dirty="0">
                <a:solidFill>
                  <a:srgbClr val="000000"/>
                </a:solidFill>
                <a:latin typeface="Arial" panose="020B0604020202020204" pitchFamily="34" charset="0"/>
                <a:cs typeface="Arial" panose="020B0604020202020204" pitchFamily="34" charset="0"/>
              </a:rPr>
              <a:t> </a:t>
            </a:r>
          </a:p>
          <a:p>
            <a:pPr eaLnBrk="1" fontAlgn="base" hangingPunct="1">
              <a:spcBef>
                <a:spcPct val="50000"/>
              </a:spcBef>
              <a:spcAft>
                <a:spcPct val="0"/>
              </a:spcAft>
              <a:buFontTx/>
              <a:buAutoNum type="arabicPeriod" startAt="2"/>
            </a:pPr>
            <a:r>
              <a:rPr lang="en-US" altLang="fr-FR" dirty="0">
                <a:solidFill>
                  <a:srgbClr val="000000"/>
                </a:solidFill>
                <a:latin typeface="Arial" panose="020B0604020202020204" pitchFamily="34" charset="0"/>
                <a:cs typeface="Arial" panose="020B0604020202020204" pitchFamily="34" charset="0"/>
              </a:rPr>
              <a:t>Err=0              e1 pass go to e2</a:t>
            </a:r>
          </a:p>
        </p:txBody>
      </p:sp>
      <p:sp>
        <p:nvSpPr>
          <p:cNvPr id="48262" name="Line 134">
            <a:extLst>
              <a:ext uri="{FF2B5EF4-FFF2-40B4-BE49-F238E27FC236}">
                <a16:creationId xmlns:a16="http://schemas.microsoft.com/office/drawing/2014/main" id="{9BE87731-40DF-4908-B546-70B02960FD0E}"/>
              </a:ext>
            </a:extLst>
          </p:cNvPr>
          <p:cNvSpPr>
            <a:spLocks noChangeShapeType="1"/>
          </p:cNvSpPr>
          <p:nvPr/>
        </p:nvSpPr>
        <p:spPr bwMode="auto">
          <a:xfrm flipH="1">
            <a:off x="6527800" y="3647440"/>
            <a:ext cx="1610360" cy="3371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48263" name="Text Box 135">
            <a:extLst>
              <a:ext uri="{FF2B5EF4-FFF2-40B4-BE49-F238E27FC236}">
                <a16:creationId xmlns:a16="http://schemas.microsoft.com/office/drawing/2014/main" id="{2CA4A180-218C-4CD6-8CB1-B6447C9B1DB7}"/>
              </a:ext>
            </a:extLst>
          </p:cNvPr>
          <p:cNvSpPr txBox="1">
            <a:spLocks noChangeArrowheads="1"/>
          </p:cNvSpPr>
          <p:nvPr/>
        </p:nvSpPr>
        <p:spPr bwMode="auto">
          <a:xfrm>
            <a:off x="3432176" y="1773238"/>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endParaRPr lang="en-US" altLang="fr-FR" baseline="-25000">
              <a:solidFill>
                <a:srgbClr val="000000"/>
              </a:solidFill>
              <a:latin typeface="Arial" panose="020B0604020202020204" pitchFamily="34" charset="0"/>
              <a:cs typeface="Arial" panose="020B0604020202020204" pitchFamily="34" charset="0"/>
            </a:endParaRPr>
          </a:p>
        </p:txBody>
      </p:sp>
      <p:sp>
        <p:nvSpPr>
          <p:cNvPr id="32789" name="Text Box 136">
            <a:extLst>
              <a:ext uri="{FF2B5EF4-FFF2-40B4-BE49-F238E27FC236}">
                <a16:creationId xmlns:a16="http://schemas.microsoft.com/office/drawing/2014/main" id="{4673E38D-77B8-4287-A02F-E438B0EDCA8C}"/>
              </a:ext>
            </a:extLst>
          </p:cNvPr>
          <p:cNvSpPr txBox="1">
            <a:spLocks noChangeArrowheads="1"/>
          </p:cNvSpPr>
          <p:nvPr/>
        </p:nvSpPr>
        <p:spPr bwMode="auto">
          <a:xfrm>
            <a:off x="2063751" y="1628776"/>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32790" name="Text Box 137">
            <a:extLst>
              <a:ext uri="{FF2B5EF4-FFF2-40B4-BE49-F238E27FC236}">
                <a16:creationId xmlns:a16="http://schemas.microsoft.com/office/drawing/2014/main" id="{B1E2D80B-0E6A-4398-9F02-F71C08FC2D2D}"/>
              </a:ext>
            </a:extLst>
          </p:cNvPr>
          <p:cNvSpPr txBox="1">
            <a:spLocks noChangeArrowheads="1"/>
          </p:cNvSpPr>
          <p:nvPr/>
        </p:nvSpPr>
        <p:spPr bwMode="auto">
          <a:xfrm>
            <a:off x="2063751" y="2492376"/>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25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2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25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25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258">
                                            <p:txEl>
                                              <p:pRg st="5" end="5"/>
                                            </p:txEl>
                                          </p:spTgt>
                                        </p:tgtEl>
                                        <p:attrNameLst>
                                          <p:attrName>style.visibility</p:attrName>
                                        </p:attrNameLst>
                                      </p:cBhvr>
                                      <p:to>
                                        <p:strVal val="visible"/>
                                      </p:to>
                                    </p:set>
                                  </p:childTnLst>
                                </p:cTn>
                              </p:par>
                              <p:par>
                                <p:cTn id="23" presetID="3" presetClass="exit" presetSubtype="10" fill="hold" grpId="0" nodeType="withEffect">
                                  <p:stCondLst>
                                    <p:cond delay="0"/>
                                  </p:stCondLst>
                                  <p:childTnLst>
                                    <p:animEffect transition="out" filter="blinds(horizontal)">
                                      <p:cBhvr>
                                        <p:cTn id="24" dur="500"/>
                                        <p:tgtEl>
                                          <p:spTgt spid="48136"/>
                                        </p:tgtEl>
                                      </p:cBhvr>
                                    </p:animEffect>
                                    <p:set>
                                      <p:cBhvr>
                                        <p:cTn id="25" dur="1" fill="hold">
                                          <p:stCondLst>
                                            <p:cond delay="499"/>
                                          </p:stCondLst>
                                        </p:cTn>
                                        <p:tgtEl>
                                          <p:spTgt spid="48136"/>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4826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8258">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8258">
                                            <p:txEl>
                                              <p:pRg st="7" end="7"/>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8260">
                                            <p:txEl>
                                              <p:pRg st="2" end="2"/>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8262"/>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48260">
                                            <p:txEl>
                                              <p:pRg st="3" end="3"/>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48260">
                                            <p:txEl>
                                              <p:pRg st="4" end="4"/>
                                            </p:txEl>
                                          </p:spTgt>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48260">
                                            <p:txEl>
                                              <p:pRg st="5" end="5"/>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48260">
                                            <p:txEl>
                                              <p:pRg st="6" end="6"/>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482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p:bldP spid="4826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52B16663-CA89-4A49-8754-CEC7E858CBC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20" name="Slide Number Placeholder 5">
            <a:extLst>
              <a:ext uri="{FF2B5EF4-FFF2-40B4-BE49-F238E27FC236}">
                <a16:creationId xmlns:a16="http://schemas.microsoft.com/office/drawing/2014/main" id="{98550FFC-43F8-45A2-8B44-CF39319285A0}"/>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F225DB1D-AFA9-4709-BA09-30136F2C1EF9}"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32</a:t>
            </a:fld>
            <a:endParaRPr lang="en-US" altLang="fr-FR">
              <a:solidFill>
                <a:srgbClr val="000000"/>
              </a:solidFill>
              <a:latin typeface="Arial" panose="020B0604020202020204" pitchFamily="34" charset="0"/>
              <a:cs typeface="Arial" panose="020B0604020202020204" pitchFamily="34" charset="0"/>
            </a:endParaRPr>
          </a:p>
        </p:txBody>
      </p:sp>
      <p:sp>
        <p:nvSpPr>
          <p:cNvPr id="33796" name="Oval 4">
            <a:extLst>
              <a:ext uri="{FF2B5EF4-FFF2-40B4-BE49-F238E27FC236}">
                <a16:creationId xmlns:a16="http://schemas.microsoft.com/office/drawing/2014/main" id="{E3421B67-56F3-4C5B-A30A-AD4EABDF2805}"/>
              </a:ext>
            </a:extLst>
          </p:cNvPr>
          <p:cNvSpPr>
            <a:spLocks noChangeArrowheads="1"/>
          </p:cNvSpPr>
          <p:nvPr/>
        </p:nvSpPr>
        <p:spPr bwMode="auto">
          <a:xfrm>
            <a:off x="1846263" y="1893888"/>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1</a:t>
            </a:r>
          </a:p>
        </p:txBody>
      </p:sp>
      <p:sp>
        <p:nvSpPr>
          <p:cNvPr id="33797" name="Oval 5">
            <a:extLst>
              <a:ext uri="{FF2B5EF4-FFF2-40B4-BE49-F238E27FC236}">
                <a16:creationId xmlns:a16="http://schemas.microsoft.com/office/drawing/2014/main" id="{024DC2C5-D406-4C56-925E-68CC4F8460F1}"/>
              </a:ext>
            </a:extLst>
          </p:cNvPr>
          <p:cNvSpPr>
            <a:spLocks noChangeArrowheads="1"/>
          </p:cNvSpPr>
          <p:nvPr/>
        </p:nvSpPr>
        <p:spPr bwMode="auto">
          <a:xfrm>
            <a:off x="1846263" y="2781301"/>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2</a:t>
            </a:r>
          </a:p>
        </p:txBody>
      </p:sp>
      <p:sp>
        <p:nvSpPr>
          <p:cNvPr id="33798" name="Oval 6">
            <a:extLst>
              <a:ext uri="{FF2B5EF4-FFF2-40B4-BE49-F238E27FC236}">
                <a16:creationId xmlns:a16="http://schemas.microsoft.com/office/drawing/2014/main" id="{D8C38CCF-3F21-4946-B580-805E7875521A}"/>
              </a:ext>
            </a:extLst>
          </p:cNvPr>
          <p:cNvSpPr>
            <a:spLocks noChangeArrowheads="1"/>
          </p:cNvSpPr>
          <p:nvPr/>
        </p:nvSpPr>
        <p:spPr bwMode="auto">
          <a:xfrm>
            <a:off x="5086351" y="1916113"/>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p>
        </p:txBody>
      </p:sp>
      <p:sp>
        <p:nvSpPr>
          <p:cNvPr id="33799" name="Line 7">
            <a:extLst>
              <a:ext uri="{FF2B5EF4-FFF2-40B4-BE49-F238E27FC236}">
                <a16:creationId xmlns:a16="http://schemas.microsoft.com/office/drawing/2014/main" id="{4464FAF6-3560-4D6E-9BB7-6B20CA8B69DC}"/>
              </a:ext>
            </a:extLst>
          </p:cNvPr>
          <p:cNvSpPr>
            <a:spLocks noChangeShapeType="1"/>
          </p:cNvSpPr>
          <p:nvPr/>
        </p:nvSpPr>
        <p:spPr bwMode="auto">
          <a:xfrm>
            <a:off x="2206625" y="2132014"/>
            <a:ext cx="280828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3800" name="Text Box 8">
            <a:extLst>
              <a:ext uri="{FF2B5EF4-FFF2-40B4-BE49-F238E27FC236}">
                <a16:creationId xmlns:a16="http://schemas.microsoft.com/office/drawing/2014/main" id="{71084902-823D-4EEE-B4E1-221E9618DC22}"/>
              </a:ext>
            </a:extLst>
          </p:cNvPr>
          <p:cNvSpPr txBox="1">
            <a:spLocks noChangeArrowheads="1"/>
          </p:cNvSpPr>
          <p:nvPr/>
        </p:nvSpPr>
        <p:spPr bwMode="auto">
          <a:xfrm>
            <a:off x="3214689" y="1700213"/>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endParaRPr lang="en-US" altLang="fr-FR" baseline="-25000">
              <a:solidFill>
                <a:srgbClr val="000000"/>
              </a:solidFill>
              <a:latin typeface="Arial" panose="020B0604020202020204" pitchFamily="34" charset="0"/>
              <a:cs typeface="Arial" panose="020B0604020202020204" pitchFamily="34" charset="0"/>
            </a:endParaRPr>
          </a:p>
        </p:txBody>
      </p:sp>
      <p:sp>
        <p:nvSpPr>
          <p:cNvPr id="33801" name="Text Box 9">
            <a:extLst>
              <a:ext uri="{FF2B5EF4-FFF2-40B4-BE49-F238E27FC236}">
                <a16:creationId xmlns:a16="http://schemas.microsoft.com/office/drawing/2014/main" id="{41735CAC-2214-4A9E-90E1-F7C1AD6CC7D4}"/>
              </a:ext>
            </a:extLst>
          </p:cNvPr>
          <p:cNvSpPr txBox="1">
            <a:spLocks noChangeArrowheads="1"/>
          </p:cNvSpPr>
          <p:nvPr/>
        </p:nvSpPr>
        <p:spPr bwMode="auto">
          <a:xfrm>
            <a:off x="3214689" y="2565401"/>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0</a:t>
            </a:r>
            <a:endParaRPr lang="en-US" altLang="fr-FR" baseline="-25000">
              <a:solidFill>
                <a:srgbClr val="000000"/>
              </a:solidFill>
              <a:latin typeface="Arial" panose="020B0604020202020204" pitchFamily="34" charset="0"/>
              <a:cs typeface="Arial" panose="020B0604020202020204" pitchFamily="34" charset="0"/>
            </a:endParaRPr>
          </a:p>
        </p:txBody>
      </p:sp>
      <p:sp>
        <p:nvSpPr>
          <p:cNvPr id="33802" name="Line 10">
            <a:extLst>
              <a:ext uri="{FF2B5EF4-FFF2-40B4-BE49-F238E27FC236}">
                <a16:creationId xmlns:a16="http://schemas.microsoft.com/office/drawing/2014/main" id="{CF08D6E7-05F0-4A68-9CD6-E67F27A7C4C4}"/>
              </a:ext>
            </a:extLst>
          </p:cNvPr>
          <p:cNvSpPr>
            <a:spLocks noChangeShapeType="1"/>
          </p:cNvSpPr>
          <p:nvPr/>
        </p:nvSpPr>
        <p:spPr bwMode="auto">
          <a:xfrm flipV="1">
            <a:off x="2279650" y="2205039"/>
            <a:ext cx="2808288"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3803" name="Oval 11">
            <a:extLst>
              <a:ext uri="{FF2B5EF4-FFF2-40B4-BE49-F238E27FC236}">
                <a16:creationId xmlns:a16="http://schemas.microsoft.com/office/drawing/2014/main" id="{FEEDD1B5-CBF0-4461-8A49-AB3F439EED5D}"/>
              </a:ext>
            </a:extLst>
          </p:cNvPr>
          <p:cNvSpPr>
            <a:spLocks noChangeArrowheads="1"/>
          </p:cNvSpPr>
          <p:nvPr/>
        </p:nvSpPr>
        <p:spPr bwMode="auto">
          <a:xfrm>
            <a:off x="1919288" y="102552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0</a:t>
            </a:r>
          </a:p>
        </p:txBody>
      </p:sp>
      <p:sp>
        <p:nvSpPr>
          <p:cNvPr id="33804" name="Line 12">
            <a:extLst>
              <a:ext uri="{FF2B5EF4-FFF2-40B4-BE49-F238E27FC236}">
                <a16:creationId xmlns:a16="http://schemas.microsoft.com/office/drawing/2014/main" id="{BB16FED2-FB2E-4E99-9C6C-BAA1C594ED2B}"/>
              </a:ext>
            </a:extLst>
          </p:cNvPr>
          <p:cNvSpPr>
            <a:spLocks noChangeShapeType="1"/>
          </p:cNvSpPr>
          <p:nvPr/>
        </p:nvSpPr>
        <p:spPr bwMode="auto">
          <a:xfrm>
            <a:off x="2279651" y="1341438"/>
            <a:ext cx="2735263"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3805" name="Text Box 13">
            <a:extLst>
              <a:ext uri="{FF2B5EF4-FFF2-40B4-BE49-F238E27FC236}">
                <a16:creationId xmlns:a16="http://schemas.microsoft.com/office/drawing/2014/main" id="{8E3D9831-9F77-4A61-976C-7925B7FD0E48}"/>
              </a:ext>
            </a:extLst>
          </p:cNvPr>
          <p:cNvSpPr txBox="1">
            <a:spLocks noChangeArrowheads="1"/>
          </p:cNvSpPr>
          <p:nvPr/>
        </p:nvSpPr>
        <p:spPr bwMode="auto">
          <a:xfrm>
            <a:off x="2092326" y="754063"/>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33806" name="Text Box 14">
            <a:extLst>
              <a:ext uri="{FF2B5EF4-FFF2-40B4-BE49-F238E27FC236}">
                <a16:creationId xmlns:a16="http://schemas.microsoft.com/office/drawing/2014/main" id="{0534502E-DC3A-4477-83B3-6A9B4444AEFF}"/>
              </a:ext>
            </a:extLst>
          </p:cNvPr>
          <p:cNvSpPr txBox="1">
            <a:spLocks noChangeArrowheads="1"/>
          </p:cNvSpPr>
          <p:nvPr/>
        </p:nvSpPr>
        <p:spPr bwMode="auto">
          <a:xfrm>
            <a:off x="3432176" y="1268413"/>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endParaRPr lang="en-US" altLang="fr-FR" baseline="-25000">
              <a:solidFill>
                <a:srgbClr val="000000"/>
              </a:solidFill>
              <a:latin typeface="Arial" panose="020B0604020202020204" pitchFamily="34" charset="0"/>
              <a:cs typeface="Arial" panose="020B0604020202020204" pitchFamily="34" charset="0"/>
            </a:endParaRPr>
          </a:p>
        </p:txBody>
      </p:sp>
      <p:sp>
        <p:nvSpPr>
          <p:cNvPr id="33807" name="Text Box 17">
            <a:extLst>
              <a:ext uri="{FF2B5EF4-FFF2-40B4-BE49-F238E27FC236}">
                <a16:creationId xmlns:a16="http://schemas.microsoft.com/office/drawing/2014/main" id="{3C6302F7-7B19-46D9-AB87-05E7E8302C78}"/>
              </a:ext>
            </a:extLst>
          </p:cNvPr>
          <p:cNvSpPr txBox="1">
            <a:spLocks noChangeArrowheads="1"/>
          </p:cNvSpPr>
          <p:nvPr/>
        </p:nvSpPr>
        <p:spPr bwMode="auto">
          <a:xfrm>
            <a:off x="5951539" y="476251"/>
            <a:ext cx="4319587"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imes New Roman" panose="02020603050405020304" pitchFamily="18" charset="0"/>
                <a:cs typeface="Times New Roman" panose="02020603050405020304" pitchFamily="18" charset="0"/>
              </a:defRPr>
            </a:lvl1pPr>
            <a:lvl2pPr marL="800100" indent="-34290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endParaRPr lang="en-US" altLang="fr-FR">
              <a:solidFill>
                <a:srgbClr val="000000"/>
              </a:solidFill>
              <a:latin typeface="Arial" panose="020B0604020202020204" pitchFamily="34" charset="0"/>
              <a:cs typeface="Arial" panose="020B0604020202020204" pitchFamily="34" charset="0"/>
            </a:endParaRP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 </a:t>
            </a:r>
          </a:p>
          <a:p>
            <a:pPr eaLnBrk="1" fontAlgn="base" hangingPunct="1">
              <a:spcBef>
                <a:spcPct val="50000"/>
              </a:spcBef>
              <a:spcAft>
                <a:spcPct val="0"/>
              </a:spcAft>
              <a:buFontTx/>
              <a:buAutoNum type="arabicPeriod" startAt="2"/>
            </a:pPr>
            <a:r>
              <a:rPr lang="en-US" altLang="fr-FR">
                <a:solidFill>
                  <a:srgbClr val="000000"/>
                </a:solidFill>
                <a:latin typeface="Arial" panose="020B0604020202020204" pitchFamily="34" charset="0"/>
                <a:cs typeface="Arial" panose="020B0604020202020204" pitchFamily="34" charset="0"/>
              </a:rPr>
              <a:t>e</a:t>
            </a:r>
            <a:r>
              <a:rPr lang="en-US" altLang="fr-FR" baseline="-25000">
                <a:solidFill>
                  <a:srgbClr val="000000"/>
                </a:solidFill>
                <a:latin typeface="Arial" panose="020B0604020202020204" pitchFamily="34" charset="0"/>
                <a:cs typeface="Arial" panose="020B0604020202020204" pitchFamily="34" charset="0"/>
              </a:rPr>
              <a:t>2</a:t>
            </a:r>
            <a:r>
              <a:rPr lang="en-US" altLang="fr-FR">
                <a:solidFill>
                  <a:srgbClr val="000000"/>
                </a:solidFill>
                <a:latin typeface="Arial" panose="020B0604020202020204" pitchFamily="34" charset="0"/>
                <a:cs typeface="Arial" panose="020B0604020202020204" pitchFamily="34" charset="0"/>
              </a:rPr>
              <a:t> (-1,0,0,</a:t>
            </a:r>
            <a:r>
              <a:rPr lang="en-US" altLang="fr-FR">
                <a:solidFill>
                  <a:srgbClr val="00FF00"/>
                </a:solidFill>
                <a:latin typeface="Arial" panose="020B0604020202020204" pitchFamily="34" charset="0"/>
                <a:cs typeface="Arial" panose="020B0604020202020204" pitchFamily="34" charset="0"/>
              </a:rPr>
              <a:t>0</a:t>
            </a:r>
            <a:r>
              <a:rPr lang="en-US" altLang="fr-FR">
                <a:solidFill>
                  <a:srgbClr val="000000"/>
                </a:solidFill>
                <a:latin typeface="Arial" panose="020B0604020202020204" pitchFamily="34" charset="0"/>
                <a:cs typeface="Arial" panose="020B0604020202020204" pitchFamily="34" charset="0"/>
              </a:rPr>
              <a:t>)   , </a:t>
            </a:r>
            <a:r>
              <a:rPr lang="en-US" altLang="fr-FR">
                <a:solidFill>
                  <a:srgbClr val="000000"/>
                </a:solidFill>
                <a:latin typeface="Arial" panose="020B0604020202020204" pitchFamily="34" charset="0"/>
                <a:cs typeface="Arial" panose="020B0604020202020204" pitchFamily="34" charset="0"/>
                <a:sym typeface="Wingdings" panose="05000000000000000000" pitchFamily="2" charset="2"/>
              </a:rPr>
              <a:t>[1,1,0]</a:t>
            </a:r>
            <a:r>
              <a:rPr lang="en-US" altLang="fr-FR">
                <a:solidFill>
                  <a:srgbClr val="000000"/>
                </a:solidFill>
                <a:latin typeface="Arial" panose="020B0604020202020204" pitchFamily="34" charset="0"/>
                <a:cs typeface="Arial" panose="020B0604020202020204" pitchFamily="34" charset="0"/>
              </a:rPr>
              <a:t> </a:t>
            </a:r>
          </a:p>
          <a:p>
            <a:pPr lvl="1" eaLnBrk="1" fontAlgn="base" hangingPunct="1">
              <a:spcBef>
                <a:spcPct val="50000"/>
              </a:spcBef>
              <a:spcAft>
                <a:spcPct val="0"/>
              </a:spcAft>
              <a:buFontTx/>
              <a:buAutoNum type="arabicPeriod"/>
            </a:pPr>
            <a:r>
              <a:rPr lang="en-US" altLang="fr-FR">
                <a:solidFill>
                  <a:srgbClr val="000000"/>
                </a:solidFill>
                <a:latin typeface="Arial" panose="020B0604020202020204" pitchFamily="34" charset="0"/>
                <a:cs typeface="Arial" panose="020B0604020202020204" pitchFamily="34" charset="0"/>
              </a:rPr>
              <a:t>O= 0         (in=-1  &lt;   Threshold)</a:t>
            </a:r>
          </a:p>
          <a:p>
            <a:pPr lvl="1" eaLnBrk="1" fontAlgn="base" hangingPunct="1">
              <a:spcBef>
                <a:spcPct val="50000"/>
              </a:spcBef>
              <a:spcAft>
                <a:spcPct val="0"/>
              </a:spcAft>
              <a:buFontTx/>
              <a:buAutoNum type="arabicPeriod"/>
            </a:pPr>
            <a:r>
              <a:rPr lang="en-US" altLang="fr-FR">
                <a:solidFill>
                  <a:srgbClr val="000000"/>
                </a:solidFill>
                <a:latin typeface="Arial" panose="020B0604020202020204" pitchFamily="34" charset="0"/>
                <a:cs typeface="Arial" panose="020B0604020202020204" pitchFamily="34" charset="0"/>
              </a:rPr>
              <a:t>T=0</a:t>
            </a:r>
          </a:p>
          <a:p>
            <a:pPr lvl="1" eaLnBrk="1" fontAlgn="base" hangingPunct="1">
              <a:spcBef>
                <a:spcPct val="50000"/>
              </a:spcBef>
              <a:spcAft>
                <a:spcPct val="0"/>
              </a:spcAft>
              <a:buFontTx/>
              <a:buAutoNum type="arabicPeriod"/>
            </a:pPr>
            <a:r>
              <a:rPr lang="en-US" altLang="fr-FR">
                <a:solidFill>
                  <a:srgbClr val="000000"/>
                </a:solidFill>
                <a:latin typeface="Arial" panose="020B0604020202020204" pitchFamily="34" charset="0"/>
                <a:cs typeface="Arial" panose="020B0604020202020204" pitchFamily="34" charset="0"/>
              </a:rPr>
              <a:t>Err=0</a:t>
            </a:r>
          </a:p>
          <a:p>
            <a:pPr lvl="1" eaLnBrk="1" fontAlgn="base" hangingPunct="1">
              <a:spcBef>
                <a:spcPct val="50000"/>
              </a:spcBef>
              <a:spcAft>
                <a:spcPct val="0"/>
              </a:spcAft>
              <a:buFontTx/>
              <a:buAutoNum type="arabicPeriod"/>
            </a:pPr>
            <a:r>
              <a:rPr lang="en-US" altLang="fr-FR">
                <a:solidFill>
                  <a:srgbClr val="000000"/>
                </a:solidFill>
                <a:latin typeface="Arial" panose="020B0604020202020204" pitchFamily="34" charset="0"/>
                <a:cs typeface="Arial" panose="020B0604020202020204" pitchFamily="34" charset="0"/>
              </a:rPr>
              <a:t>No Update</a:t>
            </a:r>
            <a:r>
              <a:rPr lang="en-US" altLang="fr-FR">
                <a:solidFill>
                  <a:srgbClr val="000000"/>
                </a:solidFill>
                <a:latin typeface="Arial" panose="020B0604020202020204" pitchFamily="34" charset="0"/>
                <a:cs typeface="Arial" panose="020B0604020202020204" pitchFamily="34" charset="0"/>
                <a:sym typeface="Wingdings" panose="05000000000000000000" pitchFamily="2" charset="2"/>
              </a:rPr>
              <a:t> [1,1,0]</a:t>
            </a:r>
            <a:endParaRPr lang="en-US" altLang="fr-FR">
              <a:solidFill>
                <a:srgbClr val="000000"/>
              </a:solidFill>
              <a:latin typeface="Arial" panose="020B0604020202020204" pitchFamily="34" charset="0"/>
              <a:cs typeface="Arial" panose="020B0604020202020204" pitchFamily="34" charset="0"/>
            </a:endParaRPr>
          </a:p>
          <a:p>
            <a:pPr eaLnBrk="1" fontAlgn="base" hangingPunct="1">
              <a:spcBef>
                <a:spcPct val="50000"/>
              </a:spcBef>
              <a:spcAft>
                <a:spcPct val="0"/>
              </a:spcAft>
              <a:buFontTx/>
              <a:buAutoNum type="arabicPeriod" startAt="2"/>
            </a:pPr>
            <a:r>
              <a:rPr lang="en-US" altLang="fr-FR">
                <a:solidFill>
                  <a:srgbClr val="000000"/>
                </a:solidFill>
                <a:latin typeface="Arial" panose="020B0604020202020204" pitchFamily="34" charset="0"/>
                <a:cs typeface="Arial" panose="020B0604020202020204" pitchFamily="34" charset="0"/>
              </a:rPr>
              <a:t>Err=0             e2 pass go to e3</a:t>
            </a:r>
          </a:p>
        </p:txBody>
      </p:sp>
      <p:sp>
        <p:nvSpPr>
          <p:cNvPr id="33808" name="Text Box 18">
            <a:extLst>
              <a:ext uri="{FF2B5EF4-FFF2-40B4-BE49-F238E27FC236}">
                <a16:creationId xmlns:a16="http://schemas.microsoft.com/office/drawing/2014/main" id="{9264C38B-440E-4D13-AFF6-5F96D2D70FC5}"/>
              </a:ext>
            </a:extLst>
          </p:cNvPr>
          <p:cNvSpPr txBox="1">
            <a:spLocks noChangeArrowheads="1"/>
          </p:cNvSpPr>
          <p:nvPr/>
        </p:nvSpPr>
        <p:spPr bwMode="auto">
          <a:xfrm>
            <a:off x="1919288" y="3573463"/>
            <a:ext cx="2519362"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Examples:</a:t>
            </a: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a:t>
            </a:r>
            <a:r>
              <a:rPr lang="en-US" altLang="fr-FR" baseline="-25000">
                <a:solidFill>
                  <a:srgbClr val="000000"/>
                </a:solidFill>
                <a:latin typeface="Arial" panose="020B0604020202020204" pitchFamily="34" charset="0"/>
                <a:cs typeface="Arial" panose="020B0604020202020204" pitchFamily="34" charset="0"/>
              </a:rPr>
              <a:t>1</a:t>
            </a:r>
            <a:r>
              <a:rPr lang="en-US" altLang="fr-FR">
                <a:solidFill>
                  <a:srgbClr val="000000"/>
                </a:solidFill>
                <a:latin typeface="Arial" panose="020B0604020202020204" pitchFamily="34" charset="0"/>
                <a:cs typeface="Arial" panose="020B0604020202020204" pitchFamily="34" charset="0"/>
              </a:rPr>
              <a:t>   -1,1,1   </a:t>
            </a:r>
            <a:r>
              <a:rPr lang="en-US" altLang="fr-FR">
                <a:solidFill>
                  <a:srgbClr val="00FF00"/>
                </a:solidFill>
                <a:latin typeface="Arial" panose="020B0604020202020204" pitchFamily="34" charset="0"/>
                <a:cs typeface="Arial" panose="020B0604020202020204" pitchFamily="34" charset="0"/>
              </a:rPr>
              <a:t>1</a:t>
            </a: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a:t>
            </a:r>
            <a:r>
              <a:rPr lang="en-US" altLang="fr-FR" baseline="-25000">
                <a:solidFill>
                  <a:srgbClr val="000000"/>
                </a:solidFill>
                <a:latin typeface="Arial" panose="020B0604020202020204" pitchFamily="34" charset="0"/>
                <a:cs typeface="Arial" panose="020B0604020202020204" pitchFamily="34" charset="0"/>
              </a:rPr>
              <a:t>2</a:t>
            </a:r>
            <a:r>
              <a:rPr lang="en-US" altLang="fr-FR">
                <a:solidFill>
                  <a:srgbClr val="000000"/>
                </a:solidFill>
                <a:latin typeface="Arial" panose="020B0604020202020204" pitchFamily="34" charset="0"/>
                <a:cs typeface="Arial" panose="020B0604020202020204" pitchFamily="34" charset="0"/>
              </a:rPr>
              <a:t>   -1,0,0   </a:t>
            </a:r>
            <a:r>
              <a:rPr lang="en-US" altLang="fr-FR">
                <a:solidFill>
                  <a:srgbClr val="00FF00"/>
                </a:solidFill>
                <a:latin typeface="Arial" panose="020B0604020202020204" pitchFamily="34" charset="0"/>
                <a:cs typeface="Arial" panose="020B0604020202020204" pitchFamily="34" charset="0"/>
              </a:rPr>
              <a:t>0</a:t>
            </a: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e3   -1,1,0   </a:t>
            </a:r>
            <a:r>
              <a:rPr lang="en-US" altLang="fr-FR">
                <a:solidFill>
                  <a:srgbClr val="00FF00"/>
                </a:solidFill>
                <a:latin typeface="Arial" panose="020B0604020202020204" pitchFamily="34" charset="0"/>
                <a:cs typeface="Arial" panose="020B0604020202020204" pitchFamily="34" charset="0"/>
              </a:rPr>
              <a:t>1</a:t>
            </a:r>
          </a:p>
        </p:txBody>
      </p:sp>
      <p:sp>
        <p:nvSpPr>
          <p:cNvPr id="33809" name="Text Box 19">
            <a:extLst>
              <a:ext uri="{FF2B5EF4-FFF2-40B4-BE49-F238E27FC236}">
                <a16:creationId xmlns:a16="http://schemas.microsoft.com/office/drawing/2014/main" id="{C9CFFA00-6637-497B-978E-A399F41E2A58}"/>
              </a:ext>
            </a:extLst>
          </p:cNvPr>
          <p:cNvSpPr txBox="1">
            <a:spLocks noChangeArrowheads="1"/>
          </p:cNvSpPr>
          <p:nvPr/>
        </p:nvSpPr>
        <p:spPr bwMode="auto">
          <a:xfrm>
            <a:off x="4943476" y="1268413"/>
            <a:ext cx="24479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b="1">
                <a:solidFill>
                  <a:srgbClr val="000000"/>
                </a:solidFill>
                <a:latin typeface="Arial" panose="020B0604020202020204" pitchFamily="34" charset="0"/>
                <a:cs typeface="Arial" panose="020B0604020202020204" pitchFamily="34" charset="0"/>
                <a:sym typeface="Symbol" panose="05050102010706020507" pitchFamily="18" charset="2"/>
              </a:rPr>
              <a:t>OR</a:t>
            </a:r>
          </a:p>
          <a:p>
            <a:pPr eaLnBrk="1" fontAlgn="base" hangingPunct="1">
              <a:spcBef>
                <a:spcPct val="50000"/>
              </a:spcBef>
              <a:spcAft>
                <a:spcPct val="0"/>
              </a:spcAft>
            </a:pPr>
            <a:endParaRPr lang="en-US" altLang="fr-FR">
              <a:solidFill>
                <a:srgbClr val="000000"/>
              </a:solidFill>
              <a:latin typeface="Arial" panose="020B0604020202020204" pitchFamily="34" charset="0"/>
              <a:cs typeface="Arial" panose="020B0604020202020204" pitchFamily="34" charset="0"/>
              <a:sym typeface="Symbol" panose="05050102010706020507" pitchFamily="18" charset="2"/>
            </a:endParaRPr>
          </a:p>
        </p:txBody>
      </p:sp>
      <p:sp>
        <p:nvSpPr>
          <p:cNvPr id="33810" name="Text Box 20">
            <a:extLst>
              <a:ext uri="{FF2B5EF4-FFF2-40B4-BE49-F238E27FC236}">
                <a16:creationId xmlns:a16="http://schemas.microsoft.com/office/drawing/2014/main" id="{CBBDCB82-7175-4409-8BDD-C471F366597D}"/>
              </a:ext>
            </a:extLst>
          </p:cNvPr>
          <p:cNvSpPr txBox="1">
            <a:spLocks noChangeArrowheads="1"/>
          </p:cNvSpPr>
          <p:nvPr/>
        </p:nvSpPr>
        <p:spPr bwMode="auto">
          <a:xfrm>
            <a:off x="2135188" y="170021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0</a:t>
            </a:r>
          </a:p>
        </p:txBody>
      </p:sp>
      <p:sp>
        <p:nvSpPr>
          <p:cNvPr id="33811" name="Text Box 21">
            <a:extLst>
              <a:ext uri="{FF2B5EF4-FFF2-40B4-BE49-F238E27FC236}">
                <a16:creationId xmlns:a16="http://schemas.microsoft.com/office/drawing/2014/main" id="{72870A9F-8A7B-4CE7-A9A7-4F4A956B9BE3}"/>
              </a:ext>
            </a:extLst>
          </p:cNvPr>
          <p:cNvSpPr txBox="1">
            <a:spLocks noChangeArrowheads="1"/>
          </p:cNvSpPr>
          <p:nvPr/>
        </p:nvSpPr>
        <p:spPr bwMode="auto">
          <a:xfrm>
            <a:off x="1992313" y="2492376"/>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0</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AB068DC5-5FE8-4BB9-AB9E-360232C6C1B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20" name="Slide Number Placeholder 5">
            <a:extLst>
              <a:ext uri="{FF2B5EF4-FFF2-40B4-BE49-F238E27FC236}">
                <a16:creationId xmlns:a16="http://schemas.microsoft.com/office/drawing/2014/main" id="{1A4A1BE1-09FF-42E9-BF2D-C2DA2F420541}"/>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3902CB19-B081-496A-81EE-4E1607B03E43}"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33</a:t>
            </a:fld>
            <a:endParaRPr lang="en-US" altLang="fr-FR">
              <a:solidFill>
                <a:srgbClr val="000000"/>
              </a:solidFill>
              <a:latin typeface="Arial" panose="020B0604020202020204" pitchFamily="34" charset="0"/>
              <a:cs typeface="Arial" panose="020B0604020202020204" pitchFamily="34" charset="0"/>
            </a:endParaRPr>
          </a:p>
        </p:txBody>
      </p:sp>
      <p:sp>
        <p:nvSpPr>
          <p:cNvPr id="34820" name="Oval 4">
            <a:extLst>
              <a:ext uri="{FF2B5EF4-FFF2-40B4-BE49-F238E27FC236}">
                <a16:creationId xmlns:a16="http://schemas.microsoft.com/office/drawing/2014/main" id="{1C4215A6-69E5-4A63-AADE-F91FE7B8B9CC}"/>
              </a:ext>
            </a:extLst>
          </p:cNvPr>
          <p:cNvSpPr>
            <a:spLocks noChangeArrowheads="1"/>
          </p:cNvSpPr>
          <p:nvPr/>
        </p:nvSpPr>
        <p:spPr bwMode="auto">
          <a:xfrm>
            <a:off x="1846263" y="1893888"/>
            <a:ext cx="360362"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1</a:t>
            </a:r>
          </a:p>
        </p:txBody>
      </p:sp>
      <p:sp>
        <p:nvSpPr>
          <p:cNvPr id="34821" name="Oval 5">
            <a:extLst>
              <a:ext uri="{FF2B5EF4-FFF2-40B4-BE49-F238E27FC236}">
                <a16:creationId xmlns:a16="http://schemas.microsoft.com/office/drawing/2014/main" id="{1674F08D-3344-4533-88DE-15377ADCDE70}"/>
              </a:ext>
            </a:extLst>
          </p:cNvPr>
          <p:cNvSpPr>
            <a:spLocks noChangeArrowheads="1"/>
          </p:cNvSpPr>
          <p:nvPr/>
        </p:nvSpPr>
        <p:spPr bwMode="auto">
          <a:xfrm>
            <a:off x="1846263" y="2781301"/>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2</a:t>
            </a:r>
          </a:p>
        </p:txBody>
      </p:sp>
      <p:sp>
        <p:nvSpPr>
          <p:cNvPr id="34822" name="Oval 6">
            <a:extLst>
              <a:ext uri="{FF2B5EF4-FFF2-40B4-BE49-F238E27FC236}">
                <a16:creationId xmlns:a16="http://schemas.microsoft.com/office/drawing/2014/main" id="{011E234D-3861-4786-ABCE-27575D13FE40}"/>
              </a:ext>
            </a:extLst>
          </p:cNvPr>
          <p:cNvSpPr>
            <a:spLocks noChangeArrowheads="1"/>
          </p:cNvSpPr>
          <p:nvPr/>
        </p:nvSpPr>
        <p:spPr bwMode="auto">
          <a:xfrm>
            <a:off x="5086351" y="1916113"/>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p>
        </p:txBody>
      </p:sp>
      <p:sp>
        <p:nvSpPr>
          <p:cNvPr id="34823" name="Line 7">
            <a:extLst>
              <a:ext uri="{FF2B5EF4-FFF2-40B4-BE49-F238E27FC236}">
                <a16:creationId xmlns:a16="http://schemas.microsoft.com/office/drawing/2014/main" id="{60077667-0C78-426E-B788-C51EB1791352}"/>
              </a:ext>
            </a:extLst>
          </p:cNvPr>
          <p:cNvSpPr>
            <a:spLocks noChangeShapeType="1"/>
          </p:cNvSpPr>
          <p:nvPr/>
        </p:nvSpPr>
        <p:spPr bwMode="auto">
          <a:xfrm>
            <a:off x="2206625" y="2132014"/>
            <a:ext cx="280828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4824" name="Text Box 8">
            <a:extLst>
              <a:ext uri="{FF2B5EF4-FFF2-40B4-BE49-F238E27FC236}">
                <a16:creationId xmlns:a16="http://schemas.microsoft.com/office/drawing/2014/main" id="{ED27645B-1278-417F-ADC8-6AD31E1C38F5}"/>
              </a:ext>
            </a:extLst>
          </p:cNvPr>
          <p:cNvSpPr txBox="1">
            <a:spLocks noChangeArrowheads="1"/>
          </p:cNvSpPr>
          <p:nvPr/>
        </p:nvSpPr>
        <p:spPr bwMode="auto">
          <a:xfrm>
            <a:off x="3214689" y="1700213"/>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endParaRPr lang="en-US" altLang="fr-FR" baseline="-25000">
              <a:solidFill>
                <a:srgbClr val="000000"/>
              </a:solidFill>
              <a:latin typeface="Arial" panose="020B0604020202020204" pitchFamily="34" charset="0"/>
              <a:cs typeface="Arial" panose="020B0604020202020204" pitchFamily="34" charset="0"/>
            </a:endParaRPr>
          </a:p>
        </p:txBody>
      </p:sp>
      <p:sp>
        <p:nvSpPr>
          <p:cNvPr id="34825" name="Text Box 9">
            <a:extLst>
              <a:ext uri="{FF2B5EF4-FFF2-40B4-BE49-F238E27FC236}">
                <a16:creationId xmlns:a16="http://schemas.microsoft.com/office/drawing/2014/main" id="{9CCFCE31-E44A-440A-870A-93930DFFAD84}"/>
              </a:ext>
            </a:extLst>
          </p:cNvPr>
          <p:cNvSpPr txBox="1">
            <a:spLocks noChangeArrowheads="1"/>
          </p:cNvSpPr>
          <p:nvPr/>
        </p:nvSpPr>
        <p:spPr bwMode="auto">
          <a:xfrm>
            <a:off x="3214689" y="2565401"/>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0</a:t>
            </a:r>
            <a:endParaRPr lang="en-US" altLang="fr-FR" baseline="-25000">
              <a:solidFill>
                <a:srgbClr val="000000"/>
              </a:solidFill>
              <a:latin typeface="Arial" panose="020B0604020202020204" pitchFamily="34" charset="0"/>
              <a:cs typeface="Arial" panose="020B0604020202020204" pitchFamily="34" charset="0"/>
            </a:endParaRPr>
          </a:p>
        </p:txBody>
      </p:sp>
      <p:sp>
        <p:nvSpPr>
          <p:cNvPr id="34826" name="Line 10">
            <a:extLst>
              <a:ext uri="{FF2B5EF4-FFF2-40B4-BE49-F238E27FC236}">
                <a16:creationId xmlns:a16="http://schemas.microsoft.com/office/drawing/2014/main" id="{53B0147E-5F1C-4884-8D4E-7E71D9DE2886}"/>
              </a:ext>
            </a:extLst>
          </p:cNvPr>
          <p:cNvSpPr>
            <a:spLocks noChangeShapeType="1"/>
          </p:cNvSpPr>
          <p:nvPr/>
        </p:nvSpPr>
        <p:spPr bwMode="auto">
          <a:xfrm flipV="1">
            <a:off x="2279650" y="2205039"/>
            <a:ext cx="2808288"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4827" name="Oval 11">
            <a:extLst>
              <a:ext uri="{FF2B5EF4-FFF2-40B4-BE49-F238E27FC236}">
                <a16:creationId xmlns:a16="http://schemas.microsoft.com/office/drawing/2014/main" id="{E0DA31F4-B91D-4CC2-B22D-54977371CAAB}"/>
              </a:ext>
            </a:extLst>
          </p:cNvPr>
          <p:cNvSpPr>
            <a:spLocks noChangeArrowheads="1"/>
          </p:cNvSpPr>
          <p:nvPr/>
        </p:nvSpPr>
        <p:spPr bwMode="auto">
          <a:xfrm>
            <a:off x="1919288" y="1025526"/>
            <a:ext cx="360362"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0</a:t>
            </a:r>
          </a:p>
        </p:txBody>
      </p:sp>
      <p:sp>
        <p:nvSpPr>
          <p:cNvPr id="34828" name="Line 12">
            <a:extLst>
              <a:ext uri="{FF2B5EF4-FFF2-40B4-BE49-F238E27FC236}">
                <a16:creationId xmlns:a16="http://schemas.microsoft.com/office/drawing/2014/main" id="{D7A28CE5-92F9-4BD3-A4CA-4960A1C09699}"/>
              </a:ext>
            </a:extLst>
          </p:cNvPr>
          <p:cNvSpPr>
            <a:spLocks noChangeShapeType="1"/>
          </p:cNvSpPr>
          <p:nvPr/>
        </p:nvSpPr>
        <p:spPr bwMode="auto">
          <a:xfrm>
            <a:off x="2279651" y="1341438"/>
            <a:ext cx="2735263"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4829" name="Text Box 13">
            <a:extLst>
              <a:ext uri="{FF2B5EF4-FFF2-40B4-BE49-F238E27FC236}">
                <a16:creationId xmlns:a16="http://schemas.microsoft.com/office/drawing/2014/main" id="{A9444626-A01D-4188-A841-E81D43804321}"/>
              </a:ext>
            </a:extLst>
          </p:cNvPr>
          <p:cNvSpPr txBox="1">
            <a:spLocks noChangeArrowheads="1"/>
          </p:cNvSpPr>
          <p:nvPr/>
        </p:nvSpPr>
        <p:spPr bwMode="auto">
          <a:xfrm>
            <a:off x="2092326" y="754063"/>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34830" name="Text Box 14">
            <a:extLst>
              <a:ext uri="{FF2B5EF4-FFF2-40B4-BE49-F238E27FC236}">
                <a16:creationId xmlns:a16="http://schemas.microsoft.com/office/drawing/2014/main" id="{D166EEDA-93A8-4490-89F7-946DFD7A688F}"/>
              </a:ext>
            </a:extLst>
          </p:cNvPr>
          <p:cNvSpPr txBox="1">
            <a:spLocks noChangeArrowheads="1"/>
          </p:cNvSpPr>
          <p:nvPr/>
        </p:nvSpPr>
        <p:spPr bwMode="auto">
          <a:xfrm>
            <a:off x="3432176" y="1268413"/>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endParaRPr lang="en-US" altLang="fr-FR" baseline="-25000">
              <a:solidFill>
                <a:srgbClr val="000000"/>
              </a:solidFill>
              <a:latin typeface="Arial" panose="020B0604020202020204" pitchFamily="34" charset="0"/>
              <a:cs typeface="Arial" panose="020B0604020202020204" pitchFamily="34" charset="0"/>
            </a:endParaRPr>
          </a:p>
        </p:txBody>
      </p:sp>
      <p:sp>
        <p:nvSpPr>
          <p:cNvPr id="34831" name="Text Box 15">
            <a:extLst>
              <a:ext uri="{FF2B5EF4-FFF2-40B4-BE49-F238E27FC236}">
                <a16:creationId xmlns:a16="http://schemas.microsoft.com/office/drawing/2014/main" id="{F7FEC08F-2FA1-44EB-89B8-CD1A39D27BA4}"/>
              </a:ext>
            </a:extLst>
          </p:cNvPr>
          <p:cNvSpPr txBox="1">
            <a:spLocks noChangeArrowheads="1"/>
          </p:cNvSpPr>
          <p:nvPr/>
        </p:nvSpPr>
        <p:spPr bwMode="auto">
          <a:xfrm>
            <a:off x="5951539" y="476250"/>
            <a:ext cx="4319587"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imes New Roman" panose="02020603050405020304" pitchFamily="18" charset="0"/>
                <a:cs typeface="Times New Roman" panose="02020603050405020304" pitchFamily="18" charset="0"/>
              </a:defRPr>
            </a:lvl1pPr>
            <a:lvl2pPr marL="800100" indent="-34290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endParaRPr lang="en-US" altLang="fr-FR">
              <a:solidFill>
                <a:srgbClr val="000000"/>
              </a:solidFill>
              <a:latin typeface="Arial" panose="020B0604020202020204" pitchFamily="34" charset="0"/>
              <a:cs typeface="Arial" panose="020B0604020202020204" pitchFamily="34" charset="0"/>
            </a:endParaRP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 </a:t>
            </a:r>
          </a:p>
          <a:p>
            <a:pPr eaLnBrk="1" fontAlgn="base" hangingPunct="1">
              <a:spcBef>
                <a:spcPct val="50000"/>
              </a:spcBef>
              <a:spcAft>
                <a:spcPct val="0"/>
              </a:spcAft>
              <a:buFontTx/>
              <a:buAutoNum type="arabicPeriod" startAt="2"/>
            </a:pPr>
            <a:r>
              <a:rPr lang="en-US" altLang="fr-FR">
                <a:solidFill>
                  <a:srgbClr val="000000"/>
                </a:solidFill>
                <a:latin typeface="Arial" panose="020B0604020202020204" pitchFamily="34" charset="0"/>
                <a:cs typeface="Arial" panose="020B0604020202020204" pitchFamily="34" charset="0"/>
              </a:rPr>
              <a:t>e</a:t>
            </a:r>
            <a:r>
              <a:rPr lang="en-US" altLang="fr-FR" baseline="-25000">
                <a:solidFill>
                  <a:srgbClr val="000000"/>
                </a:solidFill>
                <a:latin typeface="Arial" panose="020B0604020202020204" pitchFamily="34" charset="0"/>
                <a:cs typeface="Arial" panose="020B0604020202020204" pitchFamily="34" charset="0"/>
              </a:rPr>
              <a:t>3</a:t>
            </a:r>
            <a:r>
              <a:rPr lang="en-US" altLang="fr-FR">
                <a:solidFill>
                  <a:srgbClr val="000000"/>
                </a:solidFill>
                <a:latin typeface="Arial" panose="020B0604020202020204" pitchFamily="34" charset="0"/>
                <a:cs typeface="Arial" panose="020B0604020202020204" pitchFamily="34" charset="0"/>
              </a:rPr>
              <a:t> (-1,1,0,</a:t>
            </a:r>
            <a:r>
              <a:rPr lang="en-US" altLang="fr-FR">
                <a:solidFill>
                  <a:srgbClr val="00FF00"/>
                </a:solidFill>
                <a:latin typeface="Arial" panose="020B0604020202020204" pitchFamily="34" charset="0"/>
                <a:cs typeface="Arial" panose="020B0604020202020204" pitchFamily="34" charset="0"/>
              </a:rPr>
              <a:t>1</a:t>
            </a:r>
            <a:r>
              <a:rPr lang="en-US" altLang="fr-FR">
                <a:solidFill>
                  <a:srgbClr val="000000"/>
                </a:solidFill>
                <a:latin typeface="Arial" panose="020B0604020202020204" pitchFamily="34" charset="0"/>
                <a:cs typeface="Arial" panose="020B0604020202020204" pitchFamily="34" charset="0"/>
              </a:rPr>
              <a:t>)   , </a:t>
            </a:r>
            <a:r>
              <a:rPr lang="en-US" altLang="fr-FR">
                <a:solidFill>
                  <a:srgbClr val="000000"/>
                </a:solidFill>
                <a:latin typeface="Arial" panose="020B0604020202020204" pitchFamily="34" charset="0"/>
                <a:cs typeface="Arial" panose="020B0604020202020204" pitchFamily="34" charset="0"/>
                <a:sym typeface="Wingdings" panose="05000000000000000000" pitchFamily="2" charset="2"/>
              </a:rPr>
              <a:t>[1,1,0]</a:t>
            </a:r>
            <a:r>
              <a:rPr lang="en-US" altLang="fr-FR">
                <a:solidFill>
                  <a:srgbClr val="000000"/>
                </a:solidFill>
                <a:latin typeface="Arial" panose="020B0604020202020204" pitchFamily="34" charset="0"/>
                <a:cs typeface="Arial" panose="020B0604020202020204" pitchFamily="34" charset="0"/>
              </a:rPr>
              <a:t> </a:t>
            </a:r>
          </a:p>
          <a:p>
            <a:pPr lvl="1" eaLnBrk="1" fontAlgn="base" hangingPunct="1">
              <a:spcBef>
                <a:spcPct val="50000"/>
              </a:spcBef>
              <a:spcAft>
                <a:spcPct val="0"/>
              </a:spcAft>
              <a:buFontTx/>
              <a:buAutoNum type="arabicPeriod" startAt="2"/>
            </a:pPr>
            <a:r>
              <a:rPr lang="en-US" altLang="fr-FR">
                <a:solidFill>
                  <a:srgbClr val="000000"/>
                </a:solidFill>
                <a:latin typeface="Arial" panose="020B0604020202020204" pitchFamily="34" charset="0"/>
                <a:cs typeface="Arial" panose="020B0604020202020204" pitchFamily="34" charset="0"/>
              </a:rPr>
              <a:t>O= 1          (in=0  &gt;=  Threshold)</a:t>
            </a:r>
          </a:p>
          <a:p>
            <a:pPr lvl="1" eaLnBrk="1" fontAlgn="base" hangingPunct="1">
              <a:spcBef>
                <a:spcPct val="50000"/>
              </a:spcBef>
              <a:spcAft>
                <a:spcPct val="0"/>
              </a:spcAft>
              <a:buFontTx/>
              <a:buAutoNum type="arabicPeriod" startAt="2"/>
            </a:pPr>
            <a:r>
              <a:rPr lang="en-US" altLang="fr-FR">
                <a:solidFill>
                  <a:srgbClr val="000000"/>
                </a:solidFill>
                <a:latin typeface="Arial" panose="020B0604020202020204" pitchFamily="34" charset="0"/>
                <a:cs typeface="Arial" panose="020B0604020202020204" pitchFamily="34" charset="0"/>
              </a:rPr>
              <a:t>T=1</a:t>
            </a:r>
          </a:p>
          <a:p>
            <a:pPr lvl="1" eaLnBrk="1" fontAlgn="base" hangingPunct="1">
              <a:spcBef>
                <a:spcPct val="50000"/>
              </a:spcBef>
              <a:spcAft>
                <a:spcPct val="0"/>
              </a:spcAft>
              <a:buFontTx/>
              <a:buAutoNum type="arabicPeriod" startAt="2"/>
            </a:pPr>
            <a:r>
              <a:rPr lang="en-US" altLang="fr-FR">
                <a:solidFill>
                  <a:srgbClr val="000000"/>
                </a:solidFill>
                <a:latin typeface="Arial" panose="020B0604020202020204" pitchFamily="34" charset="0"/>
                <a:cs typeface="Arial" panose="020B0604020202020204" pitchFamily="34" charset="0"/>
              </a:rPr>
              <a:t>Err=0</a:t>
            </a:r>
          </a:p>
          <a:p>
            <a:pPr lvl="1" eaLnBrk="1" fontAlgn="base" hangingPunct="1">
              <a:spcBef>
                <a:spcPct val="50000"/>
              </a:spcBef>
              <a:spcAft>
                <a:spcPct val="0"/>
              </a:spcAft>
              <a:buFontTx/>
              <a:buAutoNum type="arabicPeriod" startAt="2"/>
            </a:pPr>
            <a:r>
              <a:rPr lang="en-US" altLang="fr-FR">
                <a:solidFill>
                  <a:srgbClr val="000000"/>
                </a:solidFill>
                <a:latin typeface="Arial" panose="020B0604020202020204" pitchFamily="34" charset="0"/>
                <a:cs typeface="Arial" panose="020B0604020202020204" pitchFamily="34" charset="0"/>
              </a:rPr>
              <a:t>No Update</a:t>
            </a:r>
            <a:r>
              <a:rPr lang="en-US" altLang="fr-FR">
                <a:solidFill>
                  <a:srgbClr val="000000"/>
                </a:solidFill>
                <a:latin typeface="Arial" panose="020B0604020202020204" pitchFamily="34" charset="0"/>
                <a:cs typeface="Arial" panose="020B0604020202020204" pitchFamily="34" charset="0"/>
                <a:sym typeface="Wingdings" panose="05000000000000000000" pitchFamily="2" charset="2"/>
              </a:rPr>
              <a:t> [1,1,0]</a:t>
            </a:r>
            <a:endParaRPr lang="en-US" altLang="fr-FR">
              <a:solidFill>
                <a:srgbClr val="000000"/>
              </a:solidFill>
              <a:latin typeface="Arial" panose="020B0604020202020204" pitchFamily="34" charset="0"/>
              <a:cs typeface="Arial" panose="020B0604020202020204" pitchFamily="34" charset="0"/>
            </a:endParaRPr>
          </a:p>
          <a:p>
            <a:pPr eaLnBrk="1" fontAlgn="base" hangingPunct="1">
              <a:spcBef>
                <a:spcPct val="50000"/>
              </a:spcBef>
              <a:spcAft>
                <a:spcPct val="0"/>
              </a:spcAft>
              <a:buFontTx/>
              <a:buAutoNum type="arabicPeriod" startAt="2"/>
            </a:pPr>
            <a:r>
              <a:rPr lang="en-US" altLang="fr-FR">
                <a:solidFill>
                  <a:srgbClr val="000000"/>
                </a:solidFill>
                <a:latin typeface="Arial" panose="020B0604020202020204" pitchFamily="34" charset="0"/>
                <a:cs typeface="Arial" panose="020B0604020202020204" pitchFamily="34" charset="0"/>
              </a:rPr>
              <a:t>Err=0    for all examples return </a:t>
            </a:r>
            <a:r>
              <a:rPr lang="en-US" altLang="fr-FR">
                <a:solidFill>
                  <a:srgbClr val="000000"/>
                </a:solidFill>
                <a:latin typeface="Arial" panose="020B0604020202020204" pitchFamily="34" charset="0"/>
                <a:cs typeface="Arial" panose="020B0604020202020204" pitchFamily="34" charset="0"/>
                <a:sym typeface="Wingdings" panose="05000000000000000000" pitchFamily="2" charset="2"/>
              </a:rPr>
              <a:t>[1,1,0]</a:t>
            </a:r>
          </a:p>
        </p:txBody>
      </p:sp>
      <p:sp>
        <p:nvSpPr>
          <p:cNvPr id="34832" name="Text Box 16">
            <a:extLst>
              <a:ext uri="{FF2B5EF4-FFF2-40B4-BE49-F238E27FC236}">
                <a16:creationId xmlns:a16="http://schemas.microsoft.com/office/drawing/2014/main" id="{D7209750-CDA5-4C73-B594-3F934426ACEA}"/>
              </a:ext>
            </a:extLst>
          </p:cNvPr>
          <p:cNvSpPr txBox="1">
            <a:spLocks noChangeArrowheads="1"/>
          </p:cNvSpPr>
          <p:nvPr/>
        </p:nvSpPr>
        <p:spPr bwMode="auto">
          <a:xfrm>
            <a:off x="1919288" y="3573463"/>
            <a:ext cx="2519362"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Examples:</a:t>
            </a: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a:t>
            </a:r>
            <a:r>
              <a:rPr lang="en-US" altLang="fr-FR" baseline="-25000">
                <a:solidFill>
                  <a:srgbClr val="000000"/>
                </a:solidFill>
                <a:latin typeface="Arial" panose="020B0604020202020204" pitchFamily="34" charset="0"/>
                <a:cs typeface="Arial" panose="020B0604020202020204" pitchFamily="34" charset="0"/>
              </a:rPr>
              <a:t>1</a:t>
            </a:r>
            <a:r>
              <a:rPr lang="en-US" altLang="fr-FR">
                <a:solidFill>
                  <a:srgbClr val="000000"/>
                </a:solidFill>
                <a:latin typeface="Arial" panose="020B0604020202020204" pitchFamily="34" charset="0"/>
                <a:cs typeface="Arial" panose="020B0604020202020204" pitchFamily="34" charset="0"/>
              </a:rPr>
              <a:t>   -1,1,1   </a:t>
            </a:r>
            <a:r>
              <a:rPr lang="en-US" altLang="fr-FR">
                <a:solidFill>
                  <a:srgbClr val="00FF00"/>
                </a:solidFill>
                <a:latin typeface="Arial" panose="020B0604020202020204" pitchFamily="34" charset="0"/>
                <a:cs typeface="Arial" panose="020B0604020202020204" pitchFamily="34" charset="0"/>
              </a:rPr>
              <a:t>1</a:t>
            </a: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a:t>
            </a:r>
            <a:r>
              <a:rPr lang="en-US" altLang="fr-FR" baseline="-25000">
                <a:solidFill>
                  <a:srgbClr val="000000"/>
                </a:solidFill>
                <a:latin typeface="Arial" panose="020B0604020202020204" pitchFamily="34" charset="0"/>
                <a:cs typeface="Arial" panose="020B0604020202020204" pitchFamily="34" charset="0"/>
              </a:rPr>
              <a:t>2</a:t>
            </a:r>
            <a:r>
              <a:rPr lang="en-US" altLang="fr-FR">
                <a:solidFill>
                  <a:srgbClr val="000000"/>
                </a:solidFill>
                <a:latin typeface="Arial" panose="020B0604020202020204" pitchFamily="34" charset="0"/>
                <a:cs typeface="Arial" panose="020B0604020202020204" pitchFamily="34" charset="0"/>
              </a:rPr>
              <a:t>   -1,0,0   </a:t>
            </a:r>
            <a:r>
              <a:rPr lang="en-US" altLang="fr-FR">
                <a:solidFill>
                  <a:srgbClr val="00FF00"/>
                </a:solidFill>
                <a:latin typeface="Arial" panose="020B0604020202020204" pitchFamily="34" charset="0"/>
                <a:cs typeface="Arial" panose="020B0604020202020204" pitchFamily="34" charset="0"/>
              </a:rPr>
              <a:t>0</a:t>
            </a:r>
          </a:p>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e3   -1,1,0   </a:t>
            </a:r>
            <a:r>
              <a:rPr lang="en-US" altLang="fr-FR">
                <a:solidFill>
                  <a:srgbClr val="00FF00"/>
                </a:solidFill>
                <a:latin typeface="Arial" panose="020B0604020202020204" pitchFamily="34" charset="0"/>
                <a:cs typeface="Arial" panose="020B0604020202020204" pitchFamily="34" charset="0"/>
              </a:rPr>
              <a:t>1</a:t>
            </a:r>
          </a:p>
        </p:txBody>
      </p:sp>
      <p:sp>
        <p:nvSpPr>
          <p:cNvPr id="34833" name="Text Box 17">
            <a:extLst>
              <a:ext uri="{FF2B5EF4-FFF2-40B4-BE49-F238E27FC236}">
                <a16:creationId xmlns:a16="http://schemas.microsoft.com/office/drawing/2014/main" id="{5E3D6397-0AF9-4903-934D-6D131EAC67C7}"/>
              </a:ext>
            </a:extLst>
          </p:cNvPr>
          <p:cNvSpPr txBox="1">
            <a:spLocks noChangeArrowheads="1"/>
          </p:cNvSpPr>
          <p:nvPr/>
        </p:nvSpPr>
        <p:spPr bwMode="auto">
          <a:xfrm>
            <a:off x="4943476" y="1268413"/>
            <a:ext cx="24479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b="1">
                <a:solidFill>
                  <a:srgbClr val="000000"/>
                </a:solidFill>
                <a:latin typeface="Arial" panose="020B0604020202020204" pitchFamily="34" charset="0"/>
                <a:cs typeface="Arial" panose="020B0604020202020204" pitchFamily="34" charset="0"/>
                <a:sym typeface="Symbol" panose="05050102010706020507" pitchFamily="18" charset="2"/>
              </a:rPr>
              <a:t>OR</a:t>
            </a:r>
          </a:p>
          <a:p>
            <a:pPr eaLnBrk="1" fontAlgn="base" hangingPunct="1">
              <a:spcBef>
                <a:spcPct val="50000"/>
              </a:spcBef>
              <a:spcAft>
                <a:spcPct val="0"/>
              </a:spcAft>
            </a:pPr>
            <a:endParaRPr lang="en-US" altLang="fr-FR">
              <a:solidFill>
                <a:srgbClr val="000000"/>
              </a:solidFill>
              <a:latin typeface="Arial" panose="020B0604020202020204" pitchFamily="34" charset="0"/>
              <a:cs typeface="Arial" panose="020B0604020202020204" pitchFamily="34" charset="0"/>
              <a:sym typeface="Symbol" panose="05050102010706020507" pitchFamily="18" charset="2"/>
            </a:endParaRPr>
          </a:p>
        </p:txBody>
      </p:sp>
      <p:sp>
        <p:nvSpPr>
          <p:cNvPr id="34834" name="Text Box 18">
            <a:extLst>
              <a:ext uri="{FF2B5EF4-FFF2-40B4-BE49-F238E27FC236}">
                <a16:creationId xmlns:a16="http://schemas.microsoft.com/office/drawing/2014/main" id="{592063E5-3151-46FB-AF07-C3EE9459C35A}"/>
              </a:ext>
            </a:extLst>
          </p:cNvPr>
          <p:cNvSpPr txBox="1">
            <a:spLocks noChangeArrowheads="1"/>
          </p:cNvSpPr>
          <p:nvPr/>
        </p:nvSpPr>
        <p:spPr bwMode="auto">
          <a:xfrm>
            <a:off x="1992313" y="1628776"/>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1</a:t>
            </a:r>
          </a:p>
        </p:txBody>
      </p:sp>
      <p:sp>
        <p:nvSpPr>
          <p:cNvPr id="34835" name="Text Box 19">
            <a:extLst>
              <a:ext uri="{FF2B5EF4-FFF2-40B4-BE49-F238E27FC236}">
                <a16:creationId xmlns:a16="http://schemas.microsoft.com/office/drawing/2014/main" id="{6D61F4F4-F388-4B0B-9698-5B74FB5F02BE}"/>
              </a:ext>
            </a:extLst>
          </p:cNvPr>
          <p:cNvSpPr txBox="1">
            <a:spLocks noChangeArrowheads="1"/>
          </p:cNvSpPr>
          <p:nvPr/>
        </p:nvSpPr>
        <p:spPr bwMode="auto">
          <a:xfrm>
            <a:off x="1992313" y="2492376"/>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0</a:t>
            </a: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a:extLst>
              <a:ext uri="{FF2B5EF4-FFF2-40B4-BE49-F238E27FC236}">
                <a16:creationId xmlns:a16="http://schemas.microsoft.com/office/drawing/2014/main" id="{254981E0-CBCD-4425-A581-8D54305A8E7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82BE6989-D2AE-42FB-920A-9C5C9042D3D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69395B38-6CC3-4B50-8B9E-04671A283E10}"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34</a:t>
            </a:fld>
            <a:endParaRPr lang="en-US" altLang="fr-FR">
              <a:solidFill>
                <a:srgbClr val="000000"/>
              </a:solidFill>
              <a:latin typeface="Arial" panose="020B0604020202020204" pitchFamily="34" charset="0"/>
              <a:cs typeface="Arial" panose="020B0604020202020204" pitchFamily="34" charset="0"/>
            </a:endParaRPr>
          </a:p>
        </p:txBody>
      </p:sp>
      <p:sp>
        <p:nvSpPr>
          <p:cNvPr id="35844" name="Text Box 2">
            <a:extLst>
              <a:ext uri="{FF2B5EF4-FFF2-40B4-BE49-F238E27FC236}">
                <a16:creationId xmlns:a16="http://schemas.microsoft.com/office/drawing/2014/main" id="{1218CAD5-E194-4864-B366-30AC2B87B376}"/>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35845" name="Text Box 3">
            <a:extLst>
              <a:ext uri="{FF2B5EF4-FFF2-40B4-BE49-F238E27FC236}">
                <a16:creationId xmlns:a16="http://schemas.microsoft.com/office/drawing/2014/main" id="{6DEA6CC1-85B5-4C12-ADE5-220BB834035A}"/>
              </a:ext>
            </a:extLst>
          </p:cNvPr>
          <p:cNvSpPr txBox="1">
            <a:spLocks noChangeArrowheads="1"/>
          </p:cNvSpPr>
          <p:nvPr/>
        </p:nvSpPr>
        <p:spPr bwMode="auto">
          <a:xfrm>
            <a:off x="2209800" y="381001"/>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11.4	A full classification system.</a:t>
            </a:r>
          </a:p>
        </p:txBody>
      </p:sp>
      <p:pic>
        <p:nvPicPr>
          <p:cNvPr id="35846" name="Picture 4">
            <a:extLst>
              <a:ext uri="{FF2B5EF4-FFF2-40B4-BE49-F238E27FC236}">
                <a16:creationId xmlns:a16="http://schemas.microsoft.com/office/drawing/2014/main" id="{E32E600E-3B48-4277-9C44-460953731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876425"/>
            <a:ext cx="69723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a:extLst>
              <a:ext uri="{FF2B5EF4-FFF2-40B4-BE49-F238E27FC236}">
                <a16:creationId xmlns:a16="http://schemas.microsoft.com/office/drawing/2014/main" id="{84579D8F-8A52-49B2-8655-B5F5A6401C3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DE1F458F-74D6-4087-BDF5-3D6D343C20E1}"/>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790D9CDB-2755-4CA2-8FF6-5F8B742BA927}"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35</a:t>
            </a:fld>
            <a:endParaRPr lang="en-US" altLang="fr-FR">
              <a:solidFill>
                <a:srgbClr val="000000"/>
              </a:solidFill>
              <a:latin typeface="Arial" panose="020B0604020202020204" pitchFamily="34" charset="0"/>
              <a:cs typeface="Arial" panose="020B0604020202020204" pitchFamily="34" charset="0"/>
            </a:endParaRPr>
          </a:p>
        </p:txBody>
      </p:sp>
      <p:sp>
        <p:nvSpPr>
          <p:cNvPr id="36868" name="Text Box 2">
            <a:extLst>
              <a:ext uri="{FF2B5EF4-FFF2-40B4-BE49-F238E27FC236}">
                <a16:creationId xmlns:a16="http://schemas.microsoft.com/office/drawing/2014/main" id="{CDD50855-811A-48C7-9EC3-052668AA512E}"/>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36869" name="Text Box 3">
            <a:extLst>
              <a:ext uri="{FF2B5EF4-FFF2-40B4-BE49-F238E27FC236}">
                <a16:creationId xmlns:a16="http://schemas.microsoft.com/office/drawing/2014/main" id="{ABE66DD8-5F24-4496-8C63-A0A757AFC82D}"/>
              </a:ext>
            </a:extLst>
          </p:cNvPr>
          <p:cNvSpPr txBox="1">
            <a:spLocks noChangeArrowheads="1"/>
          </p:cNvSpPr>
          <p:nvPr/>
        </p:nvSpPr>
        <p:spPr bwMode="auto">
          <a:xfrm>
            <a:off x="2209800" y="381001"/>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Table 11.3 A data set for perceptron classification.</a:t>
            </a:r>
          </a:p>
        </p:txBody>
      </p:sp>
      <p:pic>
        <p:nvPicPr>
          <p:cNvPr id="36870" name="Picture 4">
            <a:extLst>
              <a:ext uri="{FF2B5EF4-FFF2-40B4-BE49-F238E27FC236}">
                <a16:creationId xmlns:a16="http://schemas.microsoft.com/office/drawing/2014/main" id="{77E05FC2-F54D-4A74-A82F-BC5E1EA7C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825" y="809625"/>
            <a:ext cx="432435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a:extLst>
              <a:ext uri="{FF2B5EF4-FFF2-40B4-BE49-F238E27FC236}">
                <a16:creationId xmlns:a16="http://schemas.microsoft.com/office/drawing/2014/main" id="{01C44D21-E772-46EE-B377-BA47AFBA2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5E7CB388-0F9C-428B-81A6-928E23AF6ED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6FA36E70-9101-44B4-B3A1-6A46E67B876C}"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36</a:t>
            </a:fld>
            <a:endParaRPr lang="en-US" altLang="fr-FR">
              <a:solidFill>
                <a:srgbClr val="000000"/>
              </a:solidFill>
              <a:latin typeface="Arial" panose="020B0604020202020204" pitchFamily="34" charset="0"/>
              <a:cs typeface="Arial" panose="020B0604020202020204" pitchFamily="34" charset="0"/>
            </a:endParaRPr>
          </a:p>
        </p:txBody>
      </p:sp>
      <p:sp>
        <p:nvSpPr>
          <p:cNvPr id="37892" name="Text Box 2">
            <a:extLst>
              <a:ext uri="{FF2B5EF4-FFF2-40B4-BE49-F238E27FC236}">
                <a16:creationId xmlns:a16="http://schemas.microsoft.com/office/drawing/2014/main" id="{463EC5FC-E53D-465F-AFD6-590472616B77}"/>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37893" name="Text Box 3">
            <a:extLst>
              <a:ext uri="{FF2B5EF4-FFF2-40B4-BE49-F238E27FC236}">
                <a16:creationId xmlns:a16="http://schemas.microsoft.com/office/drawing/2014/main" id="{577804E8-8349-4CB0-8085-3D96FF89387E}"/>
              </a:ext>
            </a:extLst>
          </p:cNvPr>
          <p:cNvSpPr txBox="1">
            <a:spLocks noChangeArrowheads="1"/>
          </p:cNvSpPr>
          <p:nvPr/>
        </p:nvSpPr>
        <p:spPr bwMode="auto">
          <a:xfrm>
            <a:off x="2209800" y="381001"/>
            <a:ext cx="815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11.5	A two-dimensional plot of the data points in Table 11.3. The 	perceptron of Section 11.2.1 provides a linear separation of the data	sets.</a:t>
            </a:r>
          </a:p>
        </p:txBody>
      </p:sp>
      <p:pic>
        <p:nvPicPr>
          <p:cNvPr id="37894" name="Picture 4">
            <a:extLst>
              <a:ext uri="{FF2B5EF4-FFF2-40B4-BE49-F238E27FC236}">
                <a16:creationId xmlns:a16="http://schemas.microsoft.com/office/drawing/2014/main" id="{B0B5BC02-F051-48F2-A9D1-79AA943F2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1484313"/>
            <a:ext cx="62388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2">
            <a:extLst>
              <a:ext uri="{FF2B5EF4-FFF2-40B4-BE49-F238E27FC236}">
                <a16:creationId xmlns:a16="http://schemas.microsoft.com/office/drawing/2014/main" id="{A40C5C8C-FCBA-45E9-A4C7-12ADA2A7B40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06C63FE8-1150-413E-9856-CF17060BE8A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F6661F10-090B-44C2-B5B5-40C1D241CBD9}"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37</a:t>
            </a:fld>
            <a:endParaRPr lang="en-US" altLang="fr-FR">
              <a:solidFill>
                <a:srgbClr val="000000"/>
              </a:solidFill>
              <a:latin typeface="Arial" panose="020B0604020202020204" pitchFamily="34" charset="0"/>
              <a:cs typeface="Arial" panose="020B0604020202020204" pitchFamily="34" charset="0"/>
            </a:endParaRPr>
          </a:p>
        </p:txBody>
      </p:sp>
      <p:sp>
        <p:nvSpPr>
          <p:cNvPr id="38916" name="Text Box 2">
            <a:extLst>
              <a:ext uri="{FF2B5EF4-FFF2-40B4-BE49-F238E27FC236}">
                <a16:creationId xmlns:a16="http://schemas.microsoft.com/office/drawing/2014/main" id="{BFAB3B38-6C2C-4341-B468-9C75F3A97482}"/>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38917" name="Text Box 3">
            <a:extLst>
              <a:ext uri="{FF2B5EF4-FFF2-40B4-BE49-F238E27FC236}">
                <a16:creationId xmlns:a16="http://schemas.microsoft.com/office/drawing/2014/main" id="{302EEC50-AFAF-493B-BA13-911FCD88FE9B}"/>
              </a:ext>
            </a:extLst>
          </p:cNvPr>
          <p:cNvSpPr txBox="1">
            <a:spLocks noChangeArrowheads="1"/>
          </p:cNvSpPr>
          <p:nvPr/>
        </p:nvSpPr>
        <p:spPr bwMode="auto">
          <a:xfrm>
            <a:off x="2209800" y="381001"/>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11.6	The perceptron net for the example data of Table 11.3. The 		thresholding function is linear and bipolar (see fig 11.7a)</a:t>
            </a:r>
          </a:p>
        </p:txBody>
      </p:sp>
      <p:pic>
        <p:nvPicPr>
          <p:cNvPr id="38918" name="Picture 4">
            <a:extLst>
              <a:ext uri="{FF2B5EF4-FFF2-40B4-BE49-F238E27FC236}">
                <a16:creationId xmlns:a16="http://schemas.microsoft.com/office/drawing/2014/main" id="{B4309154-53A6-4FE3-AB30-A6F67388E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139" y="2190750"/>
            <a:ext cx="618172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a:extLst>
              <a:ext uri="{FF2B5EF4-FFF2-40B4-BE49-F238E27FC236}">
                <a16:creationId xmlns:a16="http://schemas.microsoft.com/office/drawing/2014/main" id="{4C9D3652-A73C-4DE4-944B-860C99A1EFD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10" name="Slide Number Placeholder 5">
            <a:extLst>
              <a:ext uri="{FF2B5EF4-FFF2-40B4-BE49-F238E27FC236}">
                <a16:creationId xmlns:a16="http://schemas.microsoft.com/office/drawing/2014/main" id="{5F78F08A-711B-49BF-BEA2-701621B5F7A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2B30AC69-9B07-4392-9DF7-5CCE30919489}"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38</a:t>
            </a:fld>
            <a:endParaRPr lang="en-US" altLang="fr-FR">
              <a:solidFill>
                <a:srgbClr val="000000"/>
              </a:solidFill>
              <a:latin typeface="Arial" panose="020B0604020202020204" pitchFamily="34" charset="0"/>
              <a:cs typeface="Arial" panose="020B0604020202020204" pitchFamily="34" charset="0"/>
            </a:endParaRPr>
          </a:p>
        </p:txBody>
      </p:sp>
      <p:sp>
        <p:nvSpPr>
          <p:cNvPr id="39940" name="Rectangle 2">
            <a:extLst>
              <a:ext uri="{FF2B5EF4-FFF2-40B4-BE49-F238E27FC236}">
                <a16:creationId xmlns:a16="http://schemas.microsoft.com/office/drawing/2014/main" id="{98172A3A-2134-4E51-B7F9-7D8D2A6B5F15}"/>
              </a:ext>
            </a:extLst>
          </p:cNvPr>
          <p:cNvSpPr>
            <a:spLocks noGrp="1" noChangeArrowheads="1"/>
          </p:cNvSpPr>
          <p:nvPr>
            <p:ph type="title"/>
          </p:nvPr>
        </p:nvSpPr>
        <p:spPr/>
        <p:txBody>
          <a:bodyPr/>
          <a:lstStyle/>
          <a:p>
            <a:pPr eaLnBrk="1" hangingPunct="1"/>
            <a:r>
              <a:rPr lang="en-US" altLang="fr-FR"/>
              <a:t>Activation Functions </a:t>
            </a:r>
            <a:r>
              <a:rPr lang="en-US" altLang="fr-FR" i="1">
                <a:solidFill>
                  <a:schemeClr val="tx1"/>
                </a:solidFill>
                <a:sym typeface="Wingdings" panose="05000000000000000000" pitchFamily="2" charset="2"/>
              </a:rPr>
              <a:t>g</a:t>
            </a:r>
          </a:p>
        </p:txBody>
      </p:sp>
      <p:sp>
        <p:nvSpPr>
          <p:cNvPr id="32771" name="Rectangle 3">
            <a:extLst>
              <a:ext uri="{FF2B5EF4-FFF2-40B4-BE49-F238E27FC236}">
                <a16:creationId xmlns:a16="http://schemas.microsoft.com/office/drawing/2014/main" id="{BFF3D669-6F27-46C6-B963-2F612F5A2B73}"/>
              </a:ext>
            </a:extLst>
          </p:cNvPr>
          <p:cNvSpPr>
            <a:spLocks noGrp="1" noChangeArrowheads="1"/>
          </p:cNvSpPr>
          <p:nvPr>
            <p:ph type="body" idx="1"/>
          </p:nvPr>
        </p:nvSpPr>
        <p:spPr>
          <a:xfrm>
            <a:off x="1981200" y="1412876"/>
            <a:ext cx="8229600" cy="4525963"/>
          </a:xfrm>
        </p:spPr>
        <p:txBody>
          <a:bodyPr/>
          <a:lstStyle/>
          <a:p>
            <a:pPr eaLnBrk="1" hangingPunct="1"/>
            <a:r>
              <a:rPr lang="en-US" altLang="fr-FR"/>
              <a:t>Step Function </a:t>
            </a:r>
            <a:r>
              <a:rPr lang="ru-RU" altLang="fr-FR">
                <a:sym typeface="Symbol" panose="05050102010706020507" pitchFamily="18" charset="2"/>
              </a:rPr>
              <a:t></a:t>
            </a:r>
            <a:r>
              <a:rPr lang="en-US" altLang="fr-FR" baseline="-25000">
                <a:sym typeface="Symbol" panose="05050102010706020507" pitchFamily="18" charset="2"/>
              </a:rPr>
              <a:t>i</a:t>
            </a:r>
            <a:r>
              <a:rPr lang="en-US" altLang="fr-FR">
                <a:sym typeface="Symbol" panose="05050102010706020507" pitchFamily="18" charset="2"/>
              </a:rPr>
              <a:t>  , </a:t>
            </a:r>
            <a:r>
              <a:rPr lang="en-US" altLang="fr-FR" i="1">
                <a:sym typeface="Symbol" panose="05050102010706020507" pitchFamily="18" charset="2"/>
              </a:rPr>
              <a:t>t</a:t>
            </a:r>
            <a:r>
              <a:rPr lang="en-US" altLang="fr-FR" baseline="-25000">
                <a:sym typeface="Symbol" panose="05050102010706020507" pitchFamily="18" charset="2"/>
              </a:rPr>
              <a:t>i</a:t>
            </a:r>
            <a:r>
              <a:rPr lang="en-US" altLang="fr-FR">
                <a:sym typeface="Symbol" panose="05050102010706020507" pitchFamily="18" charset="2"/>
              </a:rPr>
              <a:t> </a:t>
            </a:r>
          </a:p>
          <a:p>
            <a:pPr eaLnBrk="1" hangingPunct="1"/>
            <a:endParaRPr lang="en-US" altLang="fr-FR">
              <a:sym typeface="Symbol" panose="05050102010706020507" pitchFamily="18" charset="2"/>
            </a:endParaRPr>
          </a:p>
          <a:p>
            <a:pPr eaLnBrk="1" hangingPunct="1"/>
            <a:endParaRPr lang="en-US" altLang="fr-FR">
              <a:sym typeface="Symbol" panose="05050102010706020507" pitchFamily="18" charset="2"/>
            </a:endParaRPr>
          </a:p>
          <a:p>
            <a:pPr eaLnBrk="1" hangingPunct="1"/>
            <a:r>
              <a:rPr lang="en-US" altLang="fr-FR">
                <a:sym typeface="Symbol" panose="05050102010706020507" pitchFamily="18" charset="2"/>
              </a:rPr>
              <a:t>Sign Function</a:t>
            </a:r>
          </a:p>
          <a:p>
            <a:pPr eaLnBrk="1" hangingPunct="1"/>
            <a:endParaRPr lang="en-US" altLang="fr-FR">
              <a:sym typeface="Symbol" panose="05050102010706020507" pitchFamily="18" charset="2"/>
            </a:endParaRPr>
          </a:p>
          <a:p>
            <a:pPr eaLnBrk="1" hangingPunct="1"/>
            <a:endParaRPr lang="en-US" altLang="fr-FR">
              <a:sym typeface="Symbol" panose="05050102010706020507" pitchFamily="18" charset="2"/>
            </a:endParaRPr>
          </a:p>
          <a:p>
            <a:pPr eaLnBrk="1" hangingPunct="1"/>
            <a:r>
              <a:rPr lang="en-US" altLang="fr-FR">
                <a:sym typeface="Symbol" panose="05050102010706020507" pitchFamily="18" charset="2"/>
              </a:rPr>
              <a:t>Sigmoid Function</a:t>
            </a:r>
          </a:p>
          <a:p>
            <a:pPr eaLnBrk="1" hangingPunct="1"/>
            <a:endParaRPr lang="en-US" altLang="fr-FR">
              <a:sym typeface="Symbol" panose="05050102010706020507" pitchFamily="18" charset="2"/>
            </a:endParaRPr>
          </a:p>
        </p:txBody>
      </p:sp>
      <p:pic>
        <p:nvPicPr>
          <p:cNvPr id="32772" name="Picture 4">
            <a:extLst>
              <a:ext uri="{FF2B5EF4-FFF2-40B4-BE49-F238E27FC236}">
                <a16:creationId xmlns:a16="http://schemas.microsoft.com/office/drawing/2014/main" id="{29313EF2-5ADE-4CAF-89EE-E6703B910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1" y="1268413"/>
            <a:ext cx="1935163"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a:extLst>
              <a:ext uri="{FF2B5EF4-FFF2-40B4-BE49-F238E27FC236}">
                <a16:creationId xmlns:a16="http://schemas.microsoft.com/office/drawing/2014/main" id="{1ED27927-2438-4744-AC67-BF8039858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5" y="2781300"/>
            <a:ext cx="1735138"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6">
            <a:extLst>
              <a:ext uri="{FF2B5EF4-FFF2-40B4-BE49-F238E27FC236}">
                <a16:creationId xmlns:a16="http://schemas.microsoft.com/office/drawing/2014/main" id="{D2BFB8EA-DC08-430F-A9B4-A6CE78C89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4292600"/>
            <a:ext cx="16637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7">
            <a:extLst>
              <a:ext uri="{FF2B5EF4-FFF2-40B4-BE49-F238E27FC236}">
                <a16:creationId xmlns:a16="http://schemas.microsoft.com/office/drawing/2014/main" id="{F42DC323-A6FC-4B69-A469-249773782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975" y="5516563"/>
            <a:ext cx="233045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4" presetClass="entr" presetSubtype="16" fill="hold" nodeType="withEffect">
                                  <p:stCondLst>
                                    <p:cond delay="0"/>
                                  </p:stCondLst>
                                  <p:childTnLst>
                                    <p:set>
                                      <p:cBhvr>
                                        <p:cTn id="8" dur="1" fill="hold">
                                          <p:stCondLst>
                                            <p:cond delay="0"/>
                                          </p:stCondLst>
                                        </p:cTn>
                                        <p:tgtEl>
                                          <p:spTgt spid="32772"/>
                                        </p:tgtEl>
                                        <p:attrNameLst>
                                          <p:attrName>style.visibility</p:attrName>
                                        </p:attrNameLst>
                                      </p:cBhvr>
                                      <p:to>
                                        <p:strVal val="visible"/>
                                      </p:to>
                                    </p:set>
                                    <p:animEffect transition="in" filter="box(in)">
                                      <p:cBhvr>
                                        <p:cTn id="9" dur="500"/>
                                        <p:tgtEl>
                                          <p:spTgt spid="3277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2771">
                                            <p:txEl>
                                              <p:pRg st="3" end="3"/>
                                            </p:txEl>
                                          </p:spTgt>
                                        </p:tgtEl>
                                        <p:attrNameLst>
                                          <p:attrName>style.visibility</p:attrName>
                                        </p:attrNameLst>
                                      </p:cBhvr>
                                      <p:to>
                                        <p:strVal val="visible"/>
                                      </p:to>
                                    </p:set>
                                  </p:childTnLst>
                                </p:cTn>
                              </p:par>
                              <p:par>
                                <p:cTn id="14" presetID="4" presetClass="exit" presetSubtype="16" fill="hold" nodeType="withEffect">
                                  <p:stCondLst>
                                    <p:cond delay="0"/>
                                  </p:stCondLst>
                                  <p:childTnLst>
                                    <p:animEffect transition="out" filter="box(in)">
                                      <p:cBhvr>
                                        <p:cTn id="15" dur="500"/>
                                        <p:tgtEl>
                                          <p:spTgt spid="32771">
                                            <p:txEl>
                                              <p:pRg st="0" end="0"/>
                                            </p:txEl>
                                          </p:spTgt>
                                        </p:tgtEl>
                                      </p:cBhvr>
                                    </p:animEffect>
                                    <p:set>
                                      <p:cBhvr>
                                        <p:cTn id="16" dur="1" fill="hold">
                                          <p:stCondLst>
                                            <p:cond delay="499"/>
                                          </p:stCondLst>
                                        </p:cTn>
                                        <p:tgtEl>
                                          <p:spTgt spid="32771">
                                            <p:txEl>
                                              <p:pRg st="0" end="0"/>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2772"/>
                                        </p:tgtEl>
                                      </p:cBhvr>
                                    </p:animEffect>
                                    <p:set>
                                      <p:cBhvr>
                                        <p:cTn id="19" dur="1" fill="hold">
                                          <p:stCondLst>
                                            <p:cond delay="499"/>
                                          </p:stCondLst>
                                        </p:cTn>
                                        <p:tgtEl>
                                          <p:spTgt spid="32772"/>
                                        </p:tgtEl>
                                        <p:attrNameLst>
                                          <p:attrName>style.visibility</p:attrName>
                                        </p:attrNameLst>
                                      </p:cBhvr>
                                      <p:to>
                                        <p:strVal val="hidden"/>
                                      </p:to>
                                    </p:set>
                                  </p:childTnLst>
                                </p:cTn>
                              </p:par>
                              <p:par>
                                <p:cTn id="20" presetID="4" presetClass="entr" presetSubtype="16" fill="hold" nodeType="withEffect">
                                  <p:stCondLst>
                                    <p:cond delay="0"/>
                                  </p:stCondLst>
                                  <p:childTnLst>
                                    <p:set>
                                      <p:cBhvr>
                                        <p:cTn id="21" dur="1" fill="hold">
                                          <p:stCondLst>
                                            <p:cond delay="0"/>
                                          </p:stCondLst>
                                        </p:cTn>
                                        <p:tgtEl>
                                          <p:spTgt spid="32773"/>
                                        </p:tgtEl>
                                        <p:attrNameLst>
                                          <p:attrName>style.visibility</p:attrName>
                                        </p:attrNameLst>
                                      </p:cBhvr>
                                      <p:to>
                                        <p:strVal val="visible"/>
                                      </p:to>
                                    </p:set>
                                    <p:animEffect transition="in" filter="box(in)">
                                      <p:cBhvr>
                                        <p:cTn id="22" dur="500"/>
                                        <p:tgtEl>
                                          <p:spTgt spid="327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childTnLst>
                                </p:cTn>
                              </p:par>
                              <p:par>
                                <p:cTn id="27" presetID="4" presetClass="entr" presetSubtype="16" fill="hold" nodeType="withEffect">
                                  <p:stCondLst>
                                    <p:cond delay="0"/>
                                  </p:stCondLst>
                                  <p:childTnLst>
                                    <p:set>
                                      <p:cBhvr>
                                        <p:cTn id="28" dur="1" fill="hold">
                                          <p:stCondLst>
                                            <p:cond delay="0"/>
                                          </p:stCondLst>
                                        </p:cTn>
                                        <p:tgtEl>
                                          <p:spTgt spid="32774"/>
                                        </p:tgtEl>
                                        <p:attrNameLst>
                                          <p:attrName>style.visibility</p:attrName>
                                        </p:attrNameLst>
                                      </p:cBhvr>
                                      <p:to>
                                        <p:strVal val="visible"/>
                                      </p:to>
                                    </p:set>
                                    <p:animEffect transition="in" filter="box(in)">
                                      <p:cBhvr>
                                        <p:cTn id="29" dur="500"/>
                                        <p:tgtEl>
                                          <p:spTgt spid="32774"/>
                                        </p:tgtEl>
                                      </p:cBhvr>
                                    </p:animEffect>
                                  </p:childTnLst>
                                </p:cTn>
                              </p:par>
                              <p:par>
                                <p:cTn id="30" presetID="4" presetClass="exit" presetSubtype="16" fill="hold" nodeType="withEffect">
                                  <p:stCondLst>
                                    <p:cond delay="0"/>
                                  </p:stCondLst>
                                  <p:childTnLst>
                                    <p:animEffect transition="out" filter="box(in)">
                                      <p:cBhvr>
                                        <p:cTn id="31" dur="500"/>
                                        <p:tgtEl>
                                          <p:spTgt spid="32771">
                                            <p:txEl>
                                              <p:pRg st="3" end="3"/>
                                            </p:txEl>
                                          </p:spTgt>
                                        </p:tgtEl>
                                      </p:cBhvr>
                                    </p:animEffect>
                                    <p:set>
                                      <p:cBhvr>
                                        <p:cTn id="32" dur="1" fill="hold">
                                          <p:stCondLst>
                                            <p:cond delay="499"/>
                                          </p:stCondLst>
                                        </p:cTn>
                                        <p:tgtEl>
                                          <p:spTgt spid="32771">
                                            <p:txEl>
                                              <p:pRg st="3" end="3"/>
                                            </p:txEl>
                                          </p:spTgt>
                                        </p:tgtEl>
                                        <p:attrNameLst>
                                          <p:attrName>style.visibility</p:attrName>
                                        </p:attrNameLst>
                                      </p:cBhvr>
                                      <p:to>
                                        <p:strVal val="hidden"/>
                                      </p:to>
                                    </p:set>
                                  </p:childTnLst>
                                </p:cTn>
                              </p:par>
                              <p:par>
                                <p:cTn id="33" presetID="5" presetClass="exit" presetSubtype="10" fill="hold" nodeType="withEffect">
                                  <p:stCondLst>
                                    <p:cond delay="0"/>
                                  </p:stCondLst>
                                  <p:childTnLst>
                                    <p:animEffect transition="out" filter="checkerboard(across)">
                                      <p:cBhvr>
                                        <p:cTn id="34" dur="500"/>
                                        <p:tgtEl>
                                          <p:spTgt spid="32773"/>
                                        </p:tgtEl>
                                      </p:cBhvr>
                                    </p:animEffect>
                                    <p:set>
                                      <p:cBhvr>
                                        <p:cTn id="35" dur="1" fill="hold">
                                          <p:stCondLst>
                                            <p:cond delay="499"/>
                                          </p:stCondLst>
                                        </p:cTn>
                                        <p:tgtEl>
                                          <p:spTgt spid="32773"/>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32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a:extLst>
              <a:ext uri="{FF2B5EF4-FFF2-40B4-BE49-F238E27FC236}">
                <a16:creationId xmlns:a16="http://schemas.microsoft.com/office/drawing/2014/main" id="{4498116D-C80E-4ECC-B9A7-04D4CEFE4CD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956410DE-7537-4FC5-BE08-81F44545300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C144EEEA-CD09-4FB3-AE0E-6A785A3C5B94}"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39</a:t>
            </a:fld>
            <a:endParaRPr lang="en-US" altLang="fr-FR">
              <a:solidFill>
                <a:srgbClr val="000000"/>
              </a:solidFill>
              <a:latin typeface="Arial" panose="020B0604020202020204" pitchFamily="34" charset="0"/>
              <a:cs typeface="Arial" panose="020B0604020202020204" pitchFamily="34" charset="0"/>
            </a:endParaRPr>
          </a:p>
        </p:txBody>
      </p:sp>
      <p:sp>
        <p:nvSpPr>
          <p:cNvPr id="40964" name="Text Box 2">
            <a:extLst>
              <a:ext uri="{FF2B5EF4-FFF2-40B4-BE49-F238E27FC236}">
                <a16:creationId xmlns:a16="http://schemas.microsoft.com/office/drawing/2014/main" id="{1D628CF9-44F0-4B8C-B8E8-1FDE76ABA7CF}"/>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40965" name="Text Box 3">
            <a:extLst>
              <a:ext uri="{FF2B5EF4-FFF2-40B4-BE49-F238E27FC236}">
                <a16:creationId xmlns:a16="http://schemas.microsoft.com/office/drawing/2014/main" id="{F14DBCC9-90B9-458E-B6B4-26453B7F0B61}"/>
              </a:ext>
            </a:extLst>
          </p:cNvPr>
          <p:cNvSpPr txBox="1">
            <a:spLocks noChangeArrowheads="1"/>
          </p:cNvSpPr>
          <p:nvPr/>
        </p:nvSpPr>
        <p:spPr bwMode="auto">
          <a:xfrm>
            <a:off x="2209800" y="381001"/>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11.7	Thresholding functions.</a:t>
            </a:r>
          </a:p>
        </p:txBody>
      </p:sp>
      <p:pic>
        <p:nvPicPr>
          <p:cNvPr id="40966" name="Picture 4">
            <a:extLst>
              <a:ext uri="{FF2B5EF4-FFF2-40B4-BE49-F238E27FC236}">
                <a16:creationId xmlns:a16="http://schemas.microsoft.com/office/drawing/2014/main" id="{DA800CB5-1D69-419B-83F1-077ED709F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9" y="1895475"/>
            <a:ext cx="698182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a:extLst>
              <a:ext uri="{FF2B5EF4-FFF2-40B4-BE49-F238E27FC236}">
                <a16:creationId xmlns:a16="http://schemas.microsoft.com/office/drawing/2014/main" id="{0E24E915-C8C6-4037-806C-FF13EA5C553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13" name="Slide Number Placeholder 3">
            <a:extLst>
              <a:ext uri="{FF2B5EF4-FFF2-40B4-BE49-F238E27FC236}">
                <a16:creationId xmlns:a16="http://schemas.microsoft.com/office/drawing/2014/main" id="{5CCFCDFE-18A0-403D-9786-F3176644D0E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42FCFD61-F964-4C76-B94E-B569E0205FFB}"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4</a:t>
            </a:fld>
            <a:endParaRPr lang="en-US" altLang="fr-FR">
              <a:solidFill>
                <a:srgbClr val="000000"/>
              </a:solidFill>
              <a:latin typeface="Arial" panose="020B0604020202020204" pitchFamily="34" charset="0"/>
              <a:cs typeface="Arial" panose="020B0604020202020204" pitchFamily="34" charset="0"/>
            </a:endParaRPr>
          </a:p>
        </p:txBody>
      </p:sp>
      <p:sp>
        <p:nvSpPr>
          <p:cNvPr id="8196" name="Rectangle 2">
            <a:extLst>
              <a:ext uri="{FF2B5EF4-FFF2-40B4-BE49-F238E27FC236}">
                <a16:creationId xmlns:a16="http://schemas.microsoft.com/office/drawing/2014/main" id="{9A854844-D610-4D9C-9D4D-CB8A8EB6C91E}"/>
              </a:ext>
            </a:extLst>
          </p:cNvPr>
          <p:cNvSpPr>
            <a:spLocks noGrp="1" noChangeArrowheads="1"/>
          </p:cNvSpPr>
          <p:nvPr>
            <p:ph type="title" idx="4294967295"/>
          </p:nvPr>
        </p:nvSpPr>
        <p:spPr>
          <a:xfrm>
            <a:off x="1703388" y="115888"/>
            <a:ext cx="8229600" cy="1143000"/>
          </a:xfrm>
        </p:spPr>
        <p:txBody>
          <a:bodyPr/>
          <a:lstStyle/>
          <a:p>
            <a:pPr eaLnBrk="1" hangingPunct="1"/>
            <a:r>
              <a:rPr lang="en-US" altLang="fr-FR" dirty="0" err="1"/>
              <a:t>Neurone</a:t>
            </a:r>
            <a:r>
              <a:rPr lang="en-US" altLang="fr-FR" dirty="0"/>
              <a:t> (cellule </a:t>
            </a:r>
            <a:r>
              <a:rPr lang="en-US" altLang="fr-FR" dirty="0" err="1"/>
              <a:t>nerveuse</a:t>
            </a:r>
            <a:r>
              <a:rPr lang="en-US" altLang="fr-FR" dirty="0"/>
              <a:t>)</a:t>
            </a:r>
          </a:p>
        </p:txBody>
      </p:sp>
      <p:pic>
        <p:nvPicPr>
          <p:cNvPr id="5" name="Image 4">
            <a:extLst>
              <a:ext uri="{FF2B5EF4-FFF2-40B4-BE49-F238E27FC236}">
                <a16:creationId xmlns:a16="http://schemas.microsoft.com/office/drawing/2014/main" id="{E95B2CAB-CE25-457D-913A-9C55AD14C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877" y="1196752"/>
            <a:ext cx="7823572" cy="4824536"/>
          </a:xfrm>
          <a:prstGeom prst="rect">
            <a:avLst/>
          </a:prstGeom>
        </p:spPr>
      </p:pic>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a:extLst>
              <a:ext uri="{FF2B5EF4-FFF2-40B4-BE49-F238E27FC236}">
                <a16:creationId xmlns:a16="http://schemas.microsoft.com/office/drawing/2014/main" id="{C89DAB54-A3D2-4CE0-BAB1-674BDBB8C52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458CEE50-3F1F-4C47-8053-2F1DCB0AAAE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DD3ACC4A-7AFE-4E79-B6DA-BCC6E8107EE1}"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40</a:t>
            </a:fld>
            <a:endParaRPr lang="en-US" altLang="fr-FR">
              <a:solidFill>
                <a:srgbClr val="000000"/>
              </a:solidFill>
              <a:latin typeface="Arial" panose="020B0604020202020204" pitchFamily="34" charset="0"/>
              <a:cs typeface="Arial" panose="020B0604020202020204" pitchFamily="34" charset="0"/>
            </a:endParaRPr>
          </a:p>
        </p:txBody>
      </p:sp>
      <p:sp>
        <p:nvSpPr>
          <p:cNvPr id="41988" name="Rectangle 2">
            <a:extLst>
              <a:ext uri="{FF2B5EF4-FFF2-40B4-BE49-F238E27FC236}">
                <a16:creationId xmlns:a16="http://schemas.microsoft.com/office/drawing/2014/main" id="{D40DCAAB-F0FF-4EEB-85D8-458ECC69AB7B}"/>
              </a:ext>
            </a:extLst>
          </p:cNvPr>
          <p:cNvSpPr>
            <a:spLocks noGrp="1" noChangeArrowheads="1"/>
          </p:cNvSpPr>
          <p:nvPr>
            <p:ph type="title"/>
          </p:nvPr>
        </p:nvSpPr>
        <p:spPr>
          <a:xfrm>
            <a:off x="2208213" y="260350"/>
            <a:ext cx="7772400" cy="882650"/>
          </a:xfrm>
        </p:spPr>
        <p:txBody>
          <a:bodyPr/>
          <a:lstStyle/>
          <a:p>
            <a:pPr eaLnBrk="1" hangingPunct="1"/>
            <a:r>
              <a:rPr lang="en-US" altLang="fr-FR" b="1" dirty="0">
                <a:latin typeface="Times New Roman" panose="02020603050405020304" pitchFamily="18" charset="0"/>
                <a:cs typeface="Times New Roman" panose="02020603050405020304" pitchFamily="18" charset="0"/>
              </a:rPr>
              <a:t>Learning paradigms</a:t>
            </a:r>
          </a:p>
        </p:txBody>
      </p:sp>
      <p:sp>
        <p:nvSpPr>
          <p:cNvPr id="102403" name="Rectangle 3">
            <a:extLst>
              <a:ext uri="{FF2B5EF4-FFF2-40B4-BE49-F238E27FC236}">
                <a16:creationId xmlns:a16="http://schemas.microsoft.com/office/drawing/2014/main" id="{1CBEBA31-7045-40AF-8FC2-61111A7A894A}"/>
              </a:ext>
            </a:extLst>
          </p:cNvPr>
          <p:cNvSpPr>
            <a:spLocks noGrp="1" noChangeArrowheads="1"/>
          </p:cNvSpPr>
          <p:nvPr>
            <p:ph type="body" idx="1"/>
          </p:nvPr>
        </p:nvSpPr>
        <p:spPr>
          <a:xfrm>
            <a:off x="2209800" y="1308100"/>
            <a:ext cx="7772400" cy="5168900"/>
          </a:xfrm>
        </p:spPr>
        <p:txBody>
          <a:bodyPr/>
          <a:lstStyle/>
          <a:p>
            <a:pPr algn="just" eaLnBrk="1" hangingPunct="1"/>
            <a:r>
              <a:rPr lang="en-US" altLang="fr-FR" sz="2800" b="1" u="sng">
                <a:latin typeface="Times New Roman" panose="02020603050405020304" pitchFamily="18" charset="0"/>
                <a:cs typeface="Times New Roman" panose="02020603050405020304" pitchFamily="18" charset="0"/>
              </a:rPr>
              <a:t>Supervised Learning</a:t>
            </a:r>
          </a:p>
          <a:p>
            <a:pPr lvl="1" algn="just" eaLnBrk="1" hangingPunct="1"/>
            <a:r>
              <a:rPr lang="en-US" altLang="fr-FR" sz="2400">
                <a:latin typeface="Times New Roman" panose="02020603050405020304" pitchFamily="18" charset="0"/>
                <a:cs typeface="Times New Roman" panose="02020603050405020304" pitchFamily="18" charset="0"/>
              </a:rPr>
              <a:t>Network is presented with the input and the desired output.</a:t>
            </a:r>
          </a:p>
          <a:p>
            <a:pPr lvl="1" algn="just" eaLnBrk="1" hangingPunct="1"/>
            <a:r>
              <a:rPr lang="en-US" altLang="fr-FR" sz="2400">
                <a:latin typeface="Times New Roman" panose="02020603050405020304" pitchFamily="18" charset="0"/>
                <a:cs typeface="Times New Roman" panose="02020603050405020304" pitchFamily="18" charset="0"/>
              </a:rPr>
              <a:t>Uses a set of inputs for which the desired outputs   results/classes are known. The difference between the desired and actual output is used to calculate adjustment to weights of the NN structure</a:t>
            </a:r>
          </a:p>
          <a:p>
            <a:pPr algn="just" eaLnBrk="1" hangingPunct="1"/>
            <a:r>
              <a:rPr lang="en-US" altLang="fr-FR" sz="2800" b="1" u="sng">
                <a:latin typeface="Times New Roman" panose="02020603050405020304" pitchFamily="18" charset="0"/>
                <a:cs typeface="Times New Roman" panose="02020603050405020304" pitchFamily="18" charset="0"/>
              </a:rPr>
              <a:t>Unsupervised Learning</a:t>
            </a:r>
          </a:p>
          <a:p>
            <a:pPr lvl="1" algn="just" eaLnBrk="1" hangingPunct="1"/>
            <a:r>
              <a:rPr lang="en-US" altLang="fr-FR" sz="2400">
                <a:latin typeface="Times New Roman" panose="02020603050405020304" pitchFamily="18" charset="0"/>
                <a:cs typeface="Times New Roman" panose="02020603050405020304" pitchFamily="18" charset="0"/>
              </a:rPr>
              <a:t>Network is not shown the desired output.</a:t>
            </a:r>
          </a:p>
          <a:p>
            <a:pPr lvl="1" algn="just" eaLnBrk="1" hangingPunct="1"/>
            <a:r>
              <a:rPr lang="en-US" altLang="fr-FR" sz="2400">
                <a:latin typeface="Times New Roman" panose="02020603050405020304" pitchFamily="18" charset="0"/>
                <a:cs typeface="Times New Roman" panose="02020603050405020304" pitchFamily="18" charset="0"/>
              </a:rPr>
              <a:t>Concept is similar to clustering.</a:t>
            </a:r>
          </a:p>
          <a:p>
            <a:pPr lvl="1" algn="just" eaLnBrk="1" hangingPunct="1"/>
            <a:r>
              <a:rPr lang="en-US" altLang="fr-FR" sz="2400">
                <a:latin typeface="Times New Roman" panose="02020603050405020304" pitchFamily="18" charset="0"/>
                <a:cs typeface="Times New Roman" panose="02020603050405020304" pitchFamily="18" charset="0"/>
              </a:rPr>
              <a:t>It tries to create classification  in the outcome.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anim calcmode="lin" valueType="num">
                                      <p:cBhvr additive="base">
                                        <p:cTn id="11"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anim calcmode="lin" valueType="num">
                                      <p:cBhvr additive="base">
                                        <p:cTn id="15"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02403">
                                            <p:txEl>
                                              <p:pRg st="3" end="3"/>
                                            </p:txEl>
                                          </p:spTgt>
                                        </p:tgtEl>
                                        <p:attrNameLst>
                                          <p:attrName>style.visibility</p:attrName>
                                        </p:attrNameLst>
                                      </p:cBhvr>
                                      <p:to>
                                        <p:strVal val="visible"/>
                                      </p:to>
                                    </p:set>
                                    <p:anim calcmode="lin" valueType="num">
                                      <p:cBhvr additive="base">
                                        <p:cTn id="21"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0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2403">
                                            <p:txEl>
                                              <p:pRg st="4" end="4"/>
                                            </p:txEl>
                                          </p:spTgt>
                                        </p:tgtEl>
                                        <p:attrNameLst>
                                          <p:attrName>style.visibility</p:attrName>
                                        </p:attrNameLst>
                                      </p:cBhvr>
                                      <p:to>
                                        <p:strVal val="visible"/>
                                      </p:to>
                                    </p:set>
                                    <p:anim calcmode="lin" valueType="num">
                                      <p:cBhvr additive="base">
                                        <p:cTn id="25"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0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03">
                                            <p:txEl>
                                              <p:pRg st="5" end="5"/>
                                            </p:txEl>
                                          </p:spTgt>
                                        </p:tgtEl>
                                        <p:attrNameLst>
                                          <p:attrName>style.visibility</p:attrName>
                                        </p:attrNameLst>
                                      </p:cBhvr>
                                      <p:to>
                                        <p:strVal val="visible"/>
                                      </p:to>
                                    </p:set>
                                    <p:anim calcmode="lin" valueType="num">
                                      <p:cBhvr additive="base">
                                        <p:cTn id="29" dur="5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0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403">
                                            <p:txEl>
                                              <p:pRg st="6" end="6"/>
                                            </p:txEl>
                                          </p:spTgt>
                                        </p:tgtEl>
                                        <p:attrNameLst>
                                          <p:attrName>style.visibility</p:attrName>
                                        </p:attrNameLst>
                                      </p:cBhvr>
                                      <p:to>
                                        <p:strVal val="visible"/>
                                      </p:to>
                                    </p:set>
                                    <p:anim calcmode="lin" valueType="num">
                                      <p:cBhvr additive="base">
                                        <p:cTn id="33"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pPr fontAlgn="base">
              <a:spcBef>
                <a:spcPct val="0"/>
              </a:spcBef>
              <a:spcAft>
                <a:spcPct val="0"/>
              </a:spcAft>
            </a:pPr>
            <a:r>
              <a:rPr lang="en-US">
                <a:solidFill>
                  <a:srgbClr val="000000"/>
                </a:solidFill>
                <a:latin typeface="Times New Roman" panose="02020603050405020304" pitchFamily="18" charset="0"/>
                <a:cs typeface="Times New Roman" panose="02020603050405020304" pitchFamily="18" charset="0"/>
              </a:rPr>
              <a:t>Bassam Kurdy Ph.D</a:t>
            </a: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664C2DFB-671E-48A8-BF30-EA2C675C0E60}" type="slidenum">
              <a:rPr lang="ar-SA">
                <a:solidFill>
                  <a:srgbClr val="000000"/>
                </a:solidFill>
              </a:rPr>
              <a:pPr fontAlgn="base">
                <a:spcBef>
                  <a:spcPct val="0"/>
                </a:spcBef>
                <a:spcAft>
                  <a:spcPct val="0"/>
                </a:spcAft>
                <a:defRPr/>
              </a:pPr>
              <a:t>41</a:t>
            </a:fld>
            <a:endParaRPr lang="en-US">
              <a:solidFill>
                <a:srgbClr val="000000"/>
              </a:solidFill>
            </a:endParaRPr>
          </a:p>
        </p:txBody>
      </p:sp>
      <p:sp>
        <p:nvSpPr>
          <p:cNvPr id="37892" name="Rectangle 2"/>
          <p:cNvSpPr>
            <a:spLocks noGrp="1" noChangeArrowheads="1"/>
          </p:cNvSpPr>
          <p:nvPr>
            <p:ph type="title"/>
          </p:nvPr>
        </p:nvSpPr>
        <p:spPr/>
        <p:txBody>
          <a:bodyPr/>
          <a:lstStyle/>
          <a:p>
            <a:pPr eaLnBrk="1" hangingPunct="1"/>
            <a:r>
              <a:rPr lang="en-US" sz="3600" b="1"/>
              <a:t>Learning</a:t>
            </a:r>
          </a:p>
        </p:txBody>
      </p:sp>
      <p:sp>
        <p:nvSpPr>
          <p:cNvPr id="100355" name="Rectangle 3"/>
          <p:cNvSpPr>
            <a:spLocks noGrp="1" noChangeArrowheads="1"/>
          </p:cNvSpPr>
          <p:nvPr>
            <p:ph type="body" idx="1"/>
          </p:nvPr>
        </p:nvSpPr>
        <p:spPr/>
        <p:txBody>
          <a:bodyPr/>
          <a:lstStyle/>
          <a:p>
            <a:pPr eaLnBrk="1" hangingPunct="1">
              <a:lnSpc>
                <a:spcPct val="90000"/>
              </a:lnSpc>
            </a:pPr>
            <a:r>
              <a:rPr lang="en-US" sz="2400" dirty="0">
                <a:latin typeface="Times New Roman" pitchFamily="18" charset="0"/>
                <a:cs typeface="Times New Roman" pitchFamily="18" charset="0"/>
              </a:rPr>
              <a:t>An ANN learns from its experience. The usual process of learning involves three tasks:</a:t>
            </a:r>
          </a:p>
          <a:p>
            <a:pPr marL="914400" lvl="1" indent="-457200" eaLnBrk="1" hangingPunct="1">
              <a:lnSpc>
                <a:spcPct val="90000"/>
              </a:lnSpc>
              <a:buFont typeface="+mj-lt"/>
              <a:buAutoNum type="arabicPeriod"/>
            </a:pPr>
            <a:r>
              <a:rPr lang="en-US" sz="2400" dirty="0">
                <a:latin typeface="Times New Roman" pitchFamily="18" charset="0"/>
                <a:cs typeface="Times New Roman" pitchFamily="18" charset="0"/>
              </a:rPr>
              <a:t>Compute output(s).</a:t>
            </a:r>
          </a:p>
          <a:p>
            <a:pPr marL="914400" lvl="1" indent="-457200" eaLnBrk="1" hangingPunct="1">
              <a:lnSpc>
                <a:spcPct val="90000"/>
              </a:lnSpc>
              <a:buFont typeface="+mj-lt"/>
              <a:buAutoNum type="arabicPeriod"/>
            </a:pPr>
            <a:r>
              <a:rPr lang="en-US" sz="2400" dirty="0">
                <a:latin typeface="Times New Roman" pitchFamily="18" charset="0"/>
                <a:cs typeface="Times New Roman" pitchFamily="18" charset="0"/>
              </a:rPr>
              <a:t>Compare outputs with desired patterns and feed-back the error.</a:t>
            </a:r>
          </a:p>
          <a:p>
            <a:pPr marL="914400" lvl="1" indent="-457200" eaLnBrk="1" hangingPunct="1">
              <a:lnSpc>
                <a:spcPct val="90000"/>
              </a:lnSpc>
              <a:buFont typeface="+mj-lt"/>
              <a:buAutoNum type="arabicPeriod"/>
            </a:pPr>
            <a:r>
              <a:rPr lang="en-US" sz="2400" dirty="0">
                <a:latin typeface="Times New Roman" pitchFamily="18" charset="0"/>
                <a:cs typeface="Times New Roman" pitchFamily="18" charset="0"/>
              </a:rPr>
              <a:t>Adjust the weights and repeat the process.</a:t>
            </a:r>
          </a:p>
          <a:p>
            <a:pPr eaLnBrk="1" hangingPunct="1">
              <a:lnSpc>
                <a:spcPct val="90000"/>
              </a:lnSpc>
            </a:pPr>
            <a:r>
              <a:rPr lang="en-US" sz="2400" dirty="0">
                <a:latin typeface="Times New Roman" pitchFamily="18" charset="0"/>
                <a:cs typeface="Times New Roman" pitchFamily="18" charset="0"/>
              </a:rPr>
              <a:t>The learning process starts by setting the weights by some rules (or randomly). The difference between the actual output (y) and the desired output (z) is called  error (</a:t>
            </a:r>
            <a:r>
              <a:rPr lang="en-US" sz="2400" dirty="0">
                <a:solidFill>
                  <a:srgbClr val="FF0000"/>
                </a:solidFill>
                <a:latin typeface="Times New Roman" pitchFamily="18" charset="0"/>
                <a:cs typeface="Times New Roman" pitchFamily="18" charset="0"/>
              </a:rPr>
              <a:t>delta</a:t>
            </a:r>
            <a:r>
              <a:rPr lang="en-US" sz="2400" dirty="0">
                <a:latin typeface="Times New Roman" pitchFamily="18" charset="0"/>
                <a:cs typeface="Times New Roman" pitchFamily="18" charset="0"/>
              </a:rPr>
              <a:t>).</a:t>
            </a:r>
          </a:p>
          <a:p>
            <a:pPr eaLnBrk="1" hangingPunct="1">
              <a:lnSpc>
                <a:spcPct val="90000"/>
              </a:lnSpc>
            </a:pPr>
            <a:r>
              <a:rPr lang="en-US" sz="2400" dirty="0">
                <a:latin typeface="Times New Roman" pitchFamily="18" charset="0"/>
                <a:cs typeface="Times New Roman" pitchFamily="18" charset="0"/>
              </a:rPr>
              <a:t>The objective is to minimize delta (error) to zero. The </a:t>
            </a:r>
            <a:r>
              <a:rPr lang="en-US" sz="2400" dirty="0">
                <a:solidFill>
                  <a:srgbClr val="FF0000"/>
                </a:solidFill>
                <a:latin typeface="Times New Roman" pitchFamily="18" charset="0"/>
                <a:cs typeface="Times New Roman" pitchFamily="18" charset="0"/>
              </a:rPr>
              <a:t>reduction</a:t>
            </a:r>
            <a:r>
              <a:rPr lang="en-US" sz="2400" dirty="0">
                <a:latin typeface="Times New Roman" pitchFamily="18" charset="0"/>
                <a:cs typeface="Times New Roman" pitchFamily="18" charset="0"/>
              </a:rPr>
              <a:t> in error is done by </a:t>
            </a:r>
            <a:r>
              <a:rPr lang="en-US" sz="2400" dirty="0">
                <a:solidFill>
                  <a:srgbClr val="FF0000"/>
                </a:solidFill>
                <a:latin typeface="Times New Roman" pitchFamily="18" charset="0"/>
                <a:cs typeface="Times New Roman" pitchFamily="18" charset="0"/>
              </a:rPr>
              <a:t>changing</a:t>
            </a:r>
            <a:r>
              <a:rPr lang="en-US" sz="2400" dirty="0">
                <a:latin typeface="Times New Roman" pitchFamily="18" charset="0"/>
                <a:cs typeface="Times New Roman" pitchFamily="18" charset="0"/>
              </a:rPr>
              <a:t> the weights.</a:t>
            </a:r>
          </a:p>
        </p:txBody>
      </p:sp>
    </p:spTree>
    <p:extLst>
      <p:ext uri="{BB962C8B-B14F-4D97-AF65-F5344CB8AC3E}">
        <p14:creationId xmlns:p14="http://schemas.microsoft.com/office/powerpoint/2010/main" val="40450158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anim calcmode="lin" valueType="num">
                                      <p:cBhvr additive="base">
                                        <p:cTn id="11"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03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anim calcmode="lin" valueType="num">
                                      <p:cBhvr additive="base">
                                        <p:cTn id="15"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03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anim calcmode="lin" valueType="num">
                                      <p:cBhvr additive="base">
                                        <p:cTn id="19"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 calcmode="lin" valueType="num">
                                      <p:cBhvr additive="base">
                                        <p:cTn id="25"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0355">
                                            <p:txEl>
                                              <p:pRg st="5" end="5"/>
                                            </p:txEl>
                                          </p:spTgt>
                                        </p:tgtEl>
                                        <p:attrNameLst>
                                          <p:attrName>style.visibility</p:attrName>
                                        </p:attrNameLst>
                                      </p:cBhvr>
                                      <p:to>
                                        <p:strVal val="visible"/>
                                      </p:to>
                                    </p:set>
                                    <p:anim calcmode="lin" valueType="num">
                                      <p:cBhvr additive="base">
                                        <p:cTn id="31"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a:extLst>
              <a:ext uri="{FF2B5EF4-FFF2-40B4-BE49-F238E27FC236}">
                <a16:creationId xmlns:a16="http://schemas.microsoft.com/office/drawing/2014/main" id="{7188B514-B070-4748-A7BB-DA04C838DDE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4284B7C5-547B-4B09-8BCE-3854ABB7F700}"/>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83905C70-3A9C-4511-8454-AFD00610F2C2}"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42</a:t>
            </a:fld>
            <a:endParaRPr lang="en-US" altLang="fr-FR">
              <a:solidFill>
                <a:srgbClr val="000000"/>
              </a:solidFill>
              <a:latin typeface="Arial" panose="020B0604020202020204" pitchFamily="34" charset="0"/>
              <a:cs typeface="Arial" panose="020B0604020202020204" pitchFamily="34" charset="0"/>
            </a:endParaRPr>
          </a:p>
        </p:txBody>
      </p:sp>
      <p:sp>
        <p:nvSpPr>
          <p:cNvPr id="44036" name="Rectangle 2">
            <a:extLst>
              <a:ext uri="{FF2B5EF4-FFF2-40B4-BE49-F238E27FC236}">
                <a16:creationId xmlns:a16="http://schemas.microsoft.com/office/drawing/2014/main" id="{D6504AFC-B3DF-497E-9CD4-919060CDC877}"/>
              </a:ext>
            </a:extLst>
          </p:cNvPr>
          <p:cNvSpPr>
            <a:spLocks noGrp="1" noChangeArrowheads="1"/>
          </p:cNvSpPr>
          <p:nvPr>
            <p:ph type="title"/>
          </p:nvPr>
        </p:nvSpPr>
        <p:spPr/>
        <p:txBody>
          <a:bodyPr/>
          <a:lstStyle/>
          <a:p>
            <a:pPr eaLnBrk="1" hangingPunct="1"/>
            <a:r>
              <a:rPr lang="en-US" altLang="fr-FR" sz="3600" b="1"/>
              <a:t>Learning</a:t>
            </a:r>
          </a:p>
        </p:txBody>
      </p:sp>
      <p:sp>
        <p:nvSpPr>
          <p:cNvPr id="101379" name="Rectangle 3">
            <a:extLst>
              <a:ext uri="{FF2B5EF4-FFF2-40B4-BE49-F238E27FC236}">
                <a16:creationId xmlns:a16="http://schemas.microsoft.com/office/drawing/2014/main" id="{07134D14-8CDF-4B6F-B4CB-663EF532F271}"/>
              </a:ext>
            </a:extLst>
          </p:cNvPr>
          <p:cNvSpPr>
            <a:spLocks noGrp="1" noChangeArrowheads="1"/>
          </p:cNvSpPr>
          <p:nvPr>
            <p:ph type="body" idx="1"/>
          </p:nvPr>
        </p:nvSpPr>
        <p:spPr>
          <a:xfrm>
            <a:off x="1981200" y="1268413"/>
            <a:ext cx="8229600" cy="4857750"/>
          </a:xfrm>
        </p:spPr>
        <p:txBody>
          <a:bodyPr/>
          <a:lstStyle/>
          <a:p>
            <a:pPr eaLnBrk="1" hangingPunct="1">
              <a:lnSpc>
                <a:spcPct val="80000"/>
              </a:lnSpc>
            </a:pPr>
            <a:r>
              <a:rPr lang="en-US" altLang="fr-FR" sz="2000">
                <a:latin typeface="Times New Roman" panose="02020603050405020304" pitchFamily="18" charset="0"/>
                <a:cs typeface="Times New Roman" panose="02020603050405020304" pitchFamily="18" charset="0"/>
              </a:rPr>
              <a:t>The </a:t>
            </a:r>
            <a:r>
              <a:rPr lang="en-US" altLang="fr-FR" sz="2000" u="sng">
                <a:latin typeface="Times New Roman" panose="02020603050405020304" pitchFamily="18" charset="0"/>
                <a:cs typeface="Times New Roman" panose="02020603050405020304" pitchFamily="18" charset="0"/>
              </a:rPr>
              <a:t>key</a:t>
            </a:r>
            <a:r>
              <a:rPr lang="en-US" altLang="fr-FR" sz="2000">
                <a:latin typeface="Times New Roman" panose="02020603050405020304" pitchFamily="18" charset="0"/>
                <a:cs typeface="Times New Roman" panose="02020603050405020304" pitchFamily="18" charset="0"/>
              </a:rPr>
              <a:t> to the </a:t>
            </a:r>
            <a:r>
              <a:rPr lang="en-US" altLang="fr-FR" sz="2000">
                <a:solidFill>
                  <a:srgbClr val="FF0000"/>
                </a:solidFill>
                <a:latin typeface="Times New Roman" panose="02020603050405020304" pitchFamily="18" charset="0"/>
                <a:cs typeface="Times New Roman" panose="02020603050405020304" pitchFamily="18" charset="0"/>
              </a:rPr>
              <a:t>adaptive</a:t>
            </a:r>
            <a:r>
              <a:rPr lang="en-US" altLang="fr-FR" sz="2000">
                <a:latin typeface="Times New Roman" panose="02020603050405020304" pitchFamily="18" charset="0"/>
                <a:cs typeface="Times New Roman" panose="02020603050405020304" pitchFamily="18" charset="0"/>
              </a:rPr>
              <a:t> learning is to </a:t>
            </a:r>
            <a:r>
              <a:rPr lang="en-US" altLang="fr-FR" sz="2000" b="1" u="sng">
                <a:latin typeface="Times New Roman" panose="02020603050405020304" pitchFamily="18" charset="0"/>
                <a:cs typeface="Times New Roman" panose="02020603050405020304" pitchFamily="18" charset="0"/>
              </a:rPr>
              <a:t>change weights in right directions</a:t>
            </a:r>
            <a:r>
              <a:rPr lang="en-US" altLang="fr-FR" sz="2000">
                <a:latin typeface="Times New Roman" panose="02020603050405020304" pitchFamily="18" charset="0"/>
                <a:cs typeface="Times New Roman" panose="02020603050405020304" pitchFamily="18" charset="0"/>
              </a:rPr>
              <a:t>, so as to reduce the error.</a:t>
            </a:r>
          </a:p>
          <a:p>
            <a:pPr eaLnBrk="1" hangingPunct="1">
              <a:lnSpc>
                <a:spcPct val="80000"/>
              </a:lnSpc>
            </a:pPr>
            <a:r>
              <a:rPr lang="en-US" altLang="fr-FR" sz="2000">
                <a:latin typeface="Times New Roman" panose="02020603050405020304" pitchFamily="18" charset="0"/>
                <a:cs typeface="Times New Roman" panose="02020603050405020304" pitchFamily="18" charset="0"/>
              </a:rPr>
              <a:t>There are </a:t>
            </a:r>
            <a:r>
              <a:rPr lang="en-US" altLang="fr-FR" sz="2000">
                <a:solidFill>
                  <a:srgbClr val="FF0000"/>
                </a:solidFill>
                <a:latin typeface="Times New Roman" panose="02020603050405020304" pitchFamily="18" charset="0"/>
                <a:cs typeface="Times New Roman" panose="02020603050405020304" pitchFamily="18" charset="0"/>
              </a:rPr>
              <a:t>various</a:t>
            </a:r>
            <a:r>
              <a:rPr lang="en-US" altLang="fr-FR" sz="2000">
                <a:latin typeface="Times New Roman" panose="02020603050405020304" pitchFamily="18" charset="0"/>
                <a:cs typeface="Times New Roman" panose="02020603050405020304" pitchFamily="18" charset="0"/>
              </a:rPr>
              <a:t> algorithms for adjusting weights - A few will be introduced later. </a:t>
            </a:r>
          </a:p>
          <a:p>
            <a:pPr eaLnBrk="1" hangingPunct="1">
              <a:lnSpc>
                <a:spcPct val="80000"/>
              </a:lnSpc>
            </a:pPr>
            <a:r>
              <a:rPr lang="en-US" altLang="fr-FR" sz="2000">
                <a:latin typeface="Times New Roman" panose="02020603050405020304" pitchFamily="18" charset="0"/>
                <a:cs typeface="Times New Roman" panose="02020603050405020304" pitchFamily="18" charset="0"/>
              </a:rPr>
              <a:t>A Procedure for developing NN based applications will be:</a:t>
            </a:r>
          </a:p>
          <a:p>
            <a:pPr eaLnBrk="1" hangingPunct="1">
              <a:lnSpc>
                <a:spcPct val="80000"/>
              </a:lnSpc>
              <a:buFontTx/>
              <a:buNone/>
            </a:pPr>
            <a:endParaRPr lang="en-US" altLang="fr-FR" sz="2000">
              <a:latin typeface="Times New Roman" panose="02020603050405020304" pitchFamily="18" charset="0"/>
              <a:cs typeface="Times New Roman" panose="02020603050405020304" pitchFamily="18" charset="0"/>
            </a:endParaRPr>
          </a:p>
          <a:p>
            <a:pPr eaLnBrk="1" hangingPunct="1">
              <a:lnSpc>
                <a:spcPct val="80000"/>
              </a:lnSpc>
              <a:buFontTx/>
              <a:buNone/>
            </a:pPr>
            <a:r>
              <a:rPr lang="en-US" altLang="fr-FR" sz="2000">
                <a:latin typeface="Times New Roman" panose="02020603050405020304" pitchFamily="18" charset="0"/>
                <a:cs typeface="Times New Roman" panose="02020603050405020304" pitchFamily="18" charset="0"/>
              </a:rPr>
              <a:t>1.	</a:t>
            </a:r>
            <a:r>
              <a:rPr lang="en-US" altLang="fr-FR" sz="2000">
                <a:solidFill>
                  <a:srgbClr val="FF0000"/>
                </a:solidFill>
                <a:latin typeface="Times New Roman" panose="02020603050405020304" pitchFamily="18" charset="0"/>
                <a:cs typeface="Times New Roman" panose="02020603050405020304" pitchFamily="18" charset="0"/>
              </a:rPr>
              <a:t>Collect</a:t>
            </a:r>
            <a:r>
              <a:rPr lang="en-US" altLang="fr-FR" sz="2000">
                <a:latin typeface="Times New Roman" panose="02020603050405020304" pitchFamily="18" charset="0"/>
                <a:cs typeface="Times New Roman" panose="02020603050405020304" pitchFamily="18" charset="0"/>
              </a:rPr>
              <a:t> Data.</a:t>
            </a:r>
          </a:p>
          <a:p>
            <a:pPr eaLnBrk="1" hangingPunct="1">
              <a:lnSpc>
                <a:spcPct val="80000"/>
              </a:lnSpc>
              <a:buFontTx/>
              <a:buNone/>
            </a:pPr>
            <a:r>
              <a:rPr lang="en-US" altLang="fr-FR" sz="2000">
                <a:latin typeface="Times New Roman" panose="02020603050405020304" pitchFamily="18" charset="0"/>
                <a:cs typeface="Times New Roman" panose="02020603050405020304" pitchFamily="18" charset="0"/>
              </a:rPr>
              <a:t>2.	Separate the data into </a:t>
            </a:r>
            <a:r>
              <a:rPr lang="en-US" altLang="fr-FR" sz="2000">
                <a:solidFill>
                  <a:srgbClr val="FF0000"/>
                </a:solidFill>
                <a:latin typeface="Times New Roman" panose="02020603050405020304" pitchFamily="18" charset="0"/>
                <a:cs typeface="Times New Roman" panose="02020603050405020304" pitchFamily="18" charset="0"/>
              </a:rPr>
              <a:t>Training</a:t>
            </a:r>
            <a:r>
              <a:rPr lang="en-US" altLang="fr-FR" sz="2000">
                <a:latin typeface="Times New Roman" panose="02020603050405020304" pitchFamily="18" charset="0"/>
                <a:cs typeface="Times New Roman" panose="02020603050405020304" pitchFamily="18" charset="0"/>
              </a:rPr>
              <a:t> and </a:t>
            </a:r>
            <a:r>
              <a:rPr lang="en-US" altLang="fr-FR" sz="2000">
                <a:solidFill>
                  <a:srgbClr val="FF0000"/>
                </a:solidFill>
                <a:latin typeface="Times New Roman" panose="02020603050405020304" pitchFamily="18" charset="0"/>
                <a:cs typeface="Times New Roman" panose="02020603050405020304" pitchFamily="18" charset="0"/>
              </a:rPr>
              <a:t>Test</a:t>
            </a:r>
            <a:r>
              <a:rPr lang="en-US" altLang="fr-FR" sz="2000">
                <a:latin typeface="Times New Roman" panose="02020603050405020304" pitchFamily="18" charset="0"/>
                <a:cs typeface="Times New Roman" panose="02020603050405020304" pitchFamily="18" charset="0"/>
              </a:rPr>
              <a:t> Sets.</a:t>
            </a:r>
          </a:p>
          <a:p>
            <a:pPr eaLnBrk="1" hangingPunct="1">
              <a:lnSpc>
                <a:spcPct val="80000"/>
              </a:lnSpc>
              <a:buFontTx/>
              <a:buNone/>
            </a:pPr>
            <a:r>
              <a:rPr lang="en-US" altLang="fr-FR" sz="2000">
                <a:latin typeface="Times New Roman" panose="02020603050405020304" pitchFamily="18" charset="0"/>
                <a:cs typeface="Times New Roman" panose="02020603050405020304" pitchFamily="18" charset="0"/>
              </a:rPr>
              <a:t>3.	</a:t>
            </a:r>
            <a:r>
              <a:rPr lang="en-US" altLang="fr-FR" sz="2000">
                <a:solidFill>
                  <a:srgbClr val="FF0000"/>
                </a:solidFill>
                <a:latin typeface="Times New Roman" panose="02020603050405020304" pitchFamily="18" charset="0"/>
                <a:cs typeface="Times New Roman" panose="02020603050405020304" pitchFamily="18" charset="0"/>
              </a:rPr>
              <a:t>Define</a:t>
            </a:r>
            <a:r>
              <a:rPr lang="en-US" altLang="fr-FR" sz="2000">
                <a:latin typeface="Times New Roman" panose="02020603050405020304" pitchFamily="18" charset="0"/>
                <a:cs typeface="Times New Roman" panose="02020603050405020304" pitchFamily="18" charset="0"/>
              </a:rPr>
              <a:t> (select) a Network Structure.</a:t>
            </a:r>
          </a:p>
          <a:p>
            <a:pPr eaLnBrk="1" hangingPunct="1">
              <a:lnSpc>
                <a:spcPct val="80000"/>
              </a:lnSpc>
              <a:buFontTx/>
              <a:buNone/>
            </a:pPr>
            <a:r>
              <a:rPr lang="en-US" altLang="fr-FR" sz="2000">
                <a:latin typeface="Times New Roman" panose="02020603050405020304" pitchFamily="18" charset="0"/>
                <a:cs typeface="Times New Roman" panose="02020603050405020304" pitchFamily="18" charset="0"/>
              </a:rPr>
              <a:t>4.	Select a Learning </a:t>
            </a:r>
            <a:r>
              <a:rPr lang="en-US" altLang="fr-FR" sz="2000">
                <a:solidFill>
                  <a:srgbClr val="FF0000"/>
                </a:solidFill>
                <a:latin typeface="Times New Roman" panose="02020603050405020304" pitchFamily="18" charset="0"/>
                <a:cs typeface="Times New Roman" panose="02020603050405020304" pitchFamily="18" charset="0"/>
              </a:rPr>
              <a:t>Algorithm</a:t>
            </a:r>
            <a:r>
              <a:rPr lang="en-US" altLang="fr-FR" sz="2000">
                <a:latin typeface="Times New Roman" panose="02020603050405020304" pitchFamily="18" charset="0"/>
                <a:cs typeface="Times New Roman" panose="02020603050405020304" pitchFamily="18" charset="0"/>
              </a:rPr>
              <a:t>.</a:t>
            </a:r>
          </a:p>
          <a:p>
            <a:pPr eaLnBrk="1" hangingPunct="1">
              <a:lnSpc>
                <a:spcPct val="80000"/>
              </a:lnSpc>
              <a:buFontTx/>
              <a:buNone/>
            </a:pPr>
            <a:r>
              <a:rPr lang="en-US" altLang="fr-FR" sz="2000">
                <a:latin typeface="Times New Roman" panose="02020603050405020304" pitchFamily="18" charset="0"/>
                <a:cs typeface="Times New Roman" panose="02020603050405020304" pitchFamily="18" charset="0"/>
              </a:rPr>
              <a:t>5.	Transform Data to Network </a:t>
            </a:r>
            <a:r>
              <a:rPr lang="en-US" altLang="fr-FR" sz="2000">
                <a:solidFill>
                  <a:srgbClr val="FF0000"/>
                </a:solidFill>
                <a:latin typeface="Times New Roman" panose="02020603050405020304" pitchFamily="18" charset="0"/>
                <a:cs typeface="Times New Roman" panose="02020603050405020304" pitchFamily="18" charset="0"/>
              </a:rPr>
              <a:t>Inputs</a:t>
            </a:r>
            <a:r>
              <a:rPr lang="en-US" altLang="fr-FR" sz="2000">
                <a:latin typeface="Times New Roman" panose="02020603050405020304" pitchFamily="18" charset="0"/>
                <a:cs typeface="Times New Roman" panose="02020603050405020304" pitchFamily="18" charset="0"/>
              </a:rPr>
              <a:t> (training data).</a:t>
            </a:r>
          </a:p>
          <a:p>
            <a:pPr eaLnBrk="1" hangingPunct="1">
              <a:lnSpc>
                <a:spcPct val="80000"/>
              </a:lnSpc>
              <a:buFontTx/>
              <a:buNone/>
            </a:pPr>
            <a:r>
              <a:rPr lang="en-US" altLang="fr-FR" sz="2000">
                <a:latin typeface="Times New Roman" panose="02020603050405020304" pitchFamily="18" charset="0"/>
                <a:cs typeface="Times New Roman" panose="02020603050405020304" pitchFamily="18" charset="0"/>
              </a:rPr>
              <a:t>6.	Start Training and Revise Weights until the Error Criterion is </a:t>
            </a:r>
            <a:r>
              <a:rPr lang="en-US" altLang="fr-FR" sz="2000">
                <a:solidFill>
                  <a:srgbClr val="FF0000"/>
                </a:solidFill>
                <a:latin typeface="Times New Roman" panose="02020603050405020304" pitchFamily="18" charset="0"/>
                <a:cs typeface="Times New Roman" panose="02020603050405020304" pitchFamily="18" charset="0"/>
              </a:rPr>
              <a:t>Satisfied</a:t>
            </a:r>
            <a:r>
              <a:rPr lang="en-US" altLang="fr-FR" sz="2000">
                <a:latin typeface="Times New Roman" panose="02020603050405020304" pitchFamily="18" charset="0"/>
                <a:cs typeface="Times New Roman" panose="02020603050405020304" pitchFamily="18" charset="0"/>
              </a:rPr>
              <a:t>.</a:t>
            </a:r>
          </a:p>
          <a:p>
            <a:pPr eaLnBrk="1" hangingPunct="1">
              <a:lnSpc>
                <a:spcPct val="80000"/>
              </a:lnSpc>
              <a:buFontTx/>
              <a:buNone/>
            </a:pPr>
            <a:r>
              <a:rPr lang="en-US" altLang="fr-FR" sz="2000">
                <a:latin typeface="Times New Roman" panose="02020603050405020304" pitchFamily="18" charset="0"/>
                <a:cs typeface="Times New Roman" panose="02020603050405020304" pitchFamily="18" charset="0"/>
              </a:rPr>
              <a:t>7.	Stop and </a:t>
            </a:r>
            <a:r>
              <a:rPr lang="en-US" altLang="fr-FR" sz="2000">
                <a:solidFill>
                  <a:srgbClr val="FF0000"/>
                </a:solidFill>
                <a:latin typeface="Times New Roman" panose="02020603050405020304" pitchFamily="18" charset="0"/>
                <a:cs typeface="Times New Roman" panose="02020603050405020304" pitchFamily="18" charset="0"/>
              </a:rPr>
              <a:t>Test</a:t>
            </a:r>
            <a:r>
              <a:rPr lang="en-US" altLang="fr-FR" sz="2000">
                <a:latin typeface="Times New Roman" panose="02020603050405020304" pitchFamily="18" charset="0"/>
                <a:cs typeface="Times New Roman" panose="02020603050405020304" pitchFamily="18" charset="0"/>
              </a:rPr>
              <a:t> the results with Test data.</a:t>
            </a:r>
          </a:p>
          <a:p>
            <a:pPr eaLnBrk="1" hangingPunct="1">
              <a:lnSpc>
                <a:spcPct val="80000"/>
              </a:lnSpc>
              <a:buFontTx/>
              <a:buNone/>
            </a:pPr>
            <a:r>
              <a:rPr lang="en-US" altLang="fr-FR" sz="2000">
                <a:latin typeface="Times New Roman" panose="02020603050405020304" pitchFamily="18" charset="0"/>
                <a:cs typeface="Times New Roman" panose="02020603050405020304" pitchFamily="18" charset="0"/>
              </a:rPr>
              <a:t>8.	</a:t>
            </a:r>
            <a:r>
              <a:rPr lang="en-US" altLang="fr-FR" sz="2000">
                <a:solidFill>
                  <a:srgbClr val="FF0000"/>
                </a:solidFill>
                <a:latin typeface="Times New Roman" panose="02020603050405020304" pitchFamily="18" charset="0"/>
                <a:cs typeface="Times New Roman" panose="02020603050405020304" pitchFamily="18" charset="0"/>
              </a:rPr>
              <a:t>Implementation</a:t>
            </a:r>
            <a:r>
              <a:rPr lang="en-US" altLang="fr-FR" sz="2000">
                <a:latin typeface="Times New Roman" panose="02020603050405020304" pitchFamily="18" charset="0"/>
                <a:cs typeface="Times New Roman" panose="02020603050405020304" pitchFamily="18" charset="0"/>
              </a:rPr>
              <a:t>: Use Network for Testing  New Cases.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 calcmode="lin" valueType="num">
                                      <p:cBhvr additive="base">
                                        <p:cTn id="7" dur="500" fill="hold"/>
                                        <p:tgtEl>
                                          <p:spTgt spid="101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1379">
                                            <p:txEl>
                                              <p:pRg st="1" end="1"/>
                                            </p:txEl>
                                          </p:spTgt>
                                        </p:tgtEl>
                                        <p:attrNameLst>
                                          <p:attrName>style.visibility</p:attrName>
                                        </p:attrNameLst>
                                      </p:cBhvr>
                                      <p:to>
                                        <p:strVal val="visible"/>
                                      </p:to>
                                    </p:set>
                                    <p:anim calcmode="lin" valueType="num">
                                      <p:cBhvr additive="base">
                                        <p:cTn id="13" dur="500" fill="hold"/>
                                        <p:tgtEl>
                                          <p:spTgt spid="101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1379">
                                            <p:txEl>
                                              <p:pRg st="2" end="2"/>
                                            </p:txEl>
                                          </p:spTgt>
                                        </p:tgtEl>
                                        <p:attrNameLst>
                                          <p:attrName>style.visibility</p:attrName>
                                        </p:attrNameLst>
                                      </p:cBhvr>
                                      <p:to>
                                        <p:strVal val="visible"/>
                                      </p:to>
                                    </p:set>
                                    <p:anim calcmode="lin" valueType="num">
                                      <p:cBhvr additive="base">
                                        <p:cTn id="19"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1379">
                                            <p:txEl>
                                              <p:pRg st="4" end="4"/>
                                            </p:txEl>
                                          </p:spTgt>
                                        </p:tgtEl>
                                        <p:attrNameLst>
                                          <p:attrName>style.visibility</p:attrName>
                                        </p:attrNameLst>
                                      </p:cBhvr>
                                      <p:to>
                                        <p:strVal val="visible"/>
                                      </p:to>
                                    </p:set>
                                    <p:anim calcmode="lin" valueType="num">
                                      <p:cBhvr additive="base">
                                        <p:cTn id="25" dur="500" fill="hold"/>
                                        <p:tgtEl>
                                          <p:spTgt spid="1013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1379">
                                            <p:txEl>
                                              <p:pRg st="5" end="5"/>
                                            </p:txEl>
                                          </p:spTgt>
                                        </p:tgtEl>
                                        <p:attrNameLst>
                                          <p:attrName>style.visibility</p:attrName>
                                        </p:attrNameLst>
                                      </p:cBhvr>
                                      <p:to>
                                        <p:strVal val="visible"/>
                                      </p:to>
                                    </p:set>
                                    <p:anim calcmode="lin" valueType="num">
                                      <p:cBhvr additive="base">
                                        <p:cTn id="31" dur="500" fill="hold"/>
                                        <p:tgtEl>
                                          <p:spTgt spid="1013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1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1379">
                                            <p:txEl>
                                              <p:pRg st="6" end="6"/>
                                            </p:txEl>
                                          </p:spTgt>
                                        </p:tgtEl>
                                        <p:attrNameLst>
                                          <p:attrName>style.visibility</p:attrName>
                                        </p:attrNameLst>
                                      </p:cBhvr>
                                      <p:to>
                                        <p:strVal val="visible"/>
                                      </p:to>
                                    </p:set>
                                    <p:anim calcmode="lin" valueType="num">
                                      <p:cBhvr additive="base">
                                        <p:cTn id="37" dur="500" fill="hold"/>
                                        <p:tgtEl>
                                          <p:spTgt spid="10137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1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1379">
                                            <p:txEl>
                                              <p:pRg st="7" end="7"/>
                                            </p:txEl>
                                          </p:spTgt>
                                        </p:tgtEl>
                                        <p:attrNameLst>
                                          <p:attrName>style.visibility</p:attrName>
                                        </p:attrNameLst>
                                      </p:cBhvr>
                                      <p:to>
                                        <p:strVal val="visible"/>
                                      </p:to>
                                    </p:set>
                                    <p:anim calcmode="lin" valueType="num">
                                      <p:cBhvr additive="base">
                                        <p:cTn id="43" dur="500" fill="hold"/>
                                        <p:tgtEl>
                                          <p:spTgt spid="10137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1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1379">
                                            <p:txEl>
                                              <p:pRg st="8" end="8"/>
                                            </p:txEl>
                                          </p:spTgt>
                                        </p:tgtEl>
                                        <p:attrNameLst>
                                          <p:attrName>style.visibility</p:attrName>
                                        </p:attrNameLst>
                                      </p:cBhvr>
                                      <p:to>
                                        <p:strVal val="visible"/>
                                      </p:to>
                                    </p:set>
                                    <p:anim calcmode="lin" valueType="num">
                                      <p:cBhvr additive="base">
                                        <p:cTn id="49" dur="500" fill="hold"/>
                                        <p:tgtEl>
                                          <p:spTgt spid="10137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1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1379">
                                            <p:txEl>
                                              <p:pRg st="9" end="9"/>
                                            </p:txEl>
                                          </p:spTgt>
                                        </p:tgtEl>
                                        <p:attrNameLst>
                                          <p:attrName>style.visibility</p:attrName>
                                        </p:attrNameLst>
                                      </p:cBhvr>
                                      <p:to>
                                        <p:strVal val="visible"/>
                                      </p:to>
                                    </p:set>
                                    <p:anim calcmode="lin" valueType="num">
                                      <p:cBhvr additive="base">
                                        <p:cTn id="55" dur="500" fill="hold"/>
                                        <p:tgtEl>
                                          <p:spTgt spid="10137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1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1379">
                                            <p:txEl>
                                              <p:pRg st="10" end="10"/>
                                            </p:txEl>
                                          </p:spTgt>
                                        </p:tgtEl>
                                        <p:attrNameLst>
                                          <p:attrName>style.visibility</p:attrName>
                                        </p:attrNameLst>
                                      </p:cBhvr>
                                      <p:to>
                                        <p:strVal val="visible"/>
                                      </p:to>
                                    </p:set>
                                    <p:anim calcmode="lin" valueType="num">
                                      <p:cBhvr additive="base">
                                        <p:cTn id="61" dur="500" fill="hold"/>
                                        <p:tgtEl>
                                          <p:spTgt spid="10137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1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1379">
                                            <p:txEl>
                                              <p:pRg st="11" end="11"/>
                                            </p:txEl>
                                          </p:spTgt>
                                        </p:tgtEl>
                                        <p:attrNameLst>
                                          <p:attrName>style.visibility</p:attrName>
                                        </p:attrNameLst>
                                      </p:cBhvr>
                                      <p:to>
                                        <p:strVal val="visible"/>
                                      </p:to>
                                    </p:set>
                                    <p:anim calcmode="lin" valueType="num">
                                      <p:cBhvr additive="base">
                                        <p:cTn id="67" dur="500" fill="hold"/>
                                        <p:tgtEl>
                                          <p:spTgt spid="10137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1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a:extLst>
              <a:ext uri="{FF2B5EF4-FFF2-40B4-BE49-F238E27FC236}">
                <a16:creationId xmlns:a16="http://schemas.microsoft.com/office/drawing/2014/main" id="{3645C144-3C85-4755-82C3-CAD6937E5BD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13" name="Slide Number Placeholder 5">
            <a:extLst>
              <a:ext uri="{FF2B5EF4-FFF2-40B4-BE49-F238E27FC236}">
                <a16:creationId xmlns:a16="http://schemas.microsoft.com/office/drawing/2014/main" id="{364A451C-0E82-42E4-A569-101C3D5942D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F54CB6C2-5BEC-4C2D-BB5E-314054D2B8E2}"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43</a:t>
            </a:fld>
            <a:endParaRPr lang="en-US" altLang="fr-FR">
              <a:solidFill>
                <a:srgbClr val="000000"/>
              </a:solidFill>
              <a:latin typeface="Arial" panose="020B0604020202020204" pitchFamily="34" charset="0"/>
              <a:cs typeface="Arial" panose="020B0604020202020204" pitchFamily="34" charset="0"/>
            </a:endParaRPr>
          </a:p>
        </p:txBody>
      </p:sp>
      <p:sp>
        <p:nvSpPr>
          <p:cNvPr id="45060" name="Rectangle 2">
            <a:extLst>
              <a:ext uri="{FF2B5EF4-FFF2-40B4-BE49-F238E27FC236}">
                <a16:creationId xmlns:a16="http://schemas.microsoft.com/office/drawing/2014/main" id="{4BCB3F36-7D32-4CDC-975E-029AB22C3984}"/>
              </a:ext>
            </a:extLst>
          </p:cNvPr>
          <p:cNvSpPr>
            <a:spLocks noGrp="1" noChangeArrowheads="1"/>
          </p:cNvSpPr>
          <p:nvPr>
            <p:ph type="title"/>
          </p:nvPr>
        </p:nvSpPr>
        <p:spPr/>
        <p:txBody>
          <a:bodyPr/>
          <a:lstStyle/>
          <a:p>
            <a:pPr eaLnBrk="1" hangingPunct="1"/>
            <a:r>
              <a:rPr lang="en-US" altLang="fr-FR" sz="4000"/>
              <a:t>Feed-forward Learning</a:t>
            </a:r>
            <a:br>
              <a:rPr lang="en-US" altLang="fr-FR" sz="4000"/>
            </a:br>
            <a:r>
              <a:rPr lang="en-US" altLang="fr-FR" sz="4000"/>
              <a:t> multilayer</a:t>
            </a:r>
          </a:p>
        </p:txBody>
      </p:sp>
      <p:sp>
        <p:nvSpPr>
          <p:cNvPr id="45061" name="Rectangle 3">
            <a:extLst>
              <a:ext uri="{FF2B5EF4-FFF2-40B4-BE49-F238E27FC236}">
                <a16:creationId xmlns:a16="http://schemas.microsoft.com/office/drawing/2014/main" id="{630EA86C-96CA-4460-9C3D-BFC52E7AA985}"/>
              </a:ext>
            </a:extLst>
          </p:cNvPr>
          <p:cNvSpPr>
            <a:spLocks noGrp="1" noChangeArrowheads="1"/>
          </p:cNvSpPr>
          <p:nvPr>
            <p:ph type="body" idx="1"/>
          </p:nvPr>
        </p:nvSpPr>
        <p:spPr/>
        <p:txBody>
          <a:bodyPr/>
          <a:lstStyle/>
          <a:p>
            <a:pPr eaLnBrk="1" hangingPunct="1"/>
            <a:r>
              <a:rPr lang="en-US" altLang="fr-FR"/>
              <a:t>The most popular method for learning in multilayer networks is called </a:t>
            </a:r>
            <a:r>
              <a:rPr lang="en-US" altLang="fr-FR" b="1">
                <a:solidFill>
                  <a:srgbClr val="00FF00"/>
                </a:solidFill>
              </a:rPr>
              <a:t>back-propagation.</a:t>
            </a:r>
          </a:p>
          <a:p>
            <a:pPr eaLnBrk="1" hangingPunct="1"/>
            <a:r>
              <a:rPr lang="en-US" altLang="fr-FR" b="1">
                <a:solidFill>
                  <a:srgbClr val="00FF00"/>
                </a:solidFill>
              </a:rPr>
              <a:t>How to divide </a:t>
            </a:r>
          </a:p>
          <a:p>
            <a:pPr eaLnBrk="1" hangingPunct="1">
              <a:buFontTx/>
              <a:buNone/>
            </a:pPr>
            <a:r>
              <a:rPr lang="en-US" altLang="fr-FR" b="1">
                <a:solidFill>
                  <a:srgbClr val="00FF00"/>
                </a:solidFill>
              </a:rPr>
              <a:t>    the error?</a:t>
            </a:r>
            <a:endParaRPr lang="en-US" altLang="fr-FR">
              <a:solidFill>
                <a:srgbClr val="00FF00"/>
              </a:solidFill>
            </a:endParaRPr>
          </a:p>
          <a:p>
            <a:pPr eaLnBrk="1" hangingPunct="1"/>
            <a:endParaRPr lang="en-US" altLang="fr-FR"/>
          </a:p>
        </p:txBody>
      </p:sp>
      <p:pic>
        <p:nvPicPr>
          <p:cNvPr id="45062" name="Picture 4">
            <a:extLst>
              <a:ext uri="{FF2B5EF4-FFF2-40B4-BE49-F238E27FC236}">
                <a16:creationId xmlns:a16="http://schemas.microsoft.com/office/drawing/2014/main" id="{5F66290A-9E49-4327-9C87-EE6C64054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064" y="2636839"/>
            <a:ext cx="5214937"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Line 5">
            <a:extLst>
              <a:ext uri="{FF2B5EF4-FFF2-40B4-BE49-F238E27FC236}">
                <a16:creationId xmlns:a16="http://schemas.microsoft.com/office/drawing/2014/main" id="{A94A1AE4-3C79-4811-AD10-0BAF88EC5778}"/>
              </a:ext>
            </a:extLst>
          </p:cNvPr>
          <p:cNvSpPr>
            <a:spLocks noChangeShapeType="1"/>
          </p:cNvSpPr>
          <p:nvPr/>
        </p:nvSpPr>
        <p:spPr bwMode="auto">
          <a:xfrm>
            <a:off x="5087938" y="3500439"/>
            <a:ext cx="2952750" cy="5048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45064" name="Text Box 6">
            <a:extLst>
              <a:ext uri="{FF2B5EF4-FFF2-40B4-BE49-F238E27FC236}">
                <a16:creationId xmlns:a16="http://schemas.microsoft.com/office/drawing/2014/main" id="{10CF8F35-28FE-4EA4-BB88-D4017B0F63FA}"/>
              </a:ext>
            </a:extLst>
          </p:cNvPr>
          <p:cNvSpPr txBox="1">
            <a:spLocks noChangeArrowheads="1"/>
          </p:cNvSpPr>
          <p:nvPr/>
        </p:nvSpPr>
        <p:spPr bwMode="auto">
          <a:xfrm>
            <a:off x="7535864" y="263683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663300"/>
                </a:solidFill>
                <a:latin typeface="Arial" panose="020B0604020202020204" pitchFamily="34" charset="0"/>
                <a:cs typeface="Arial" panose="020B0604020202020204" pitchFamily="34" charset="0"/>
              </a:rPr>
              <a:t>Err</a:t>
            </a:r>
            <a:r>
              <a:rPr lang="en-US" altLang="fr-FR" baseline="-25000">
                <a:solidFill>
                  <a:srgbClr val="663300"/>
                </a:solidFill>
                <a:latin typeface="Arial" panose="020B0604020202020204" pitchFamily="34" charset="0"/>
                <a:cs typeface="Arial" panose="020B0604020202020204" pitchFamily="34" charset="0"/>
              </a:rPr>
              <a:t>i</a:t>
            </a:r>
          </a:p>
        </p:txBody>
      </p:sp>
      <p:sp>
        <p:nvSpPr>
          <p:cNvPr id="45065" name="Line 7">
            <a:extLst>
              <a:ext uri="{FF2B5EF4-FFF2-40B4-BE49-F238E27FC236}">
                <a16:creationId xmlns:a16="http://schemas.microsoft.com/office/drawing/2014/main" id="{6CD379B0-FACE-46BF-9CB6-68F2451F8051}"/>
              </a:ext>
            </a:extLst>
          </p:cNvPr>
          <p:cNvSpPr>
            <a:spLocks noChangeShapeType="1"/>
          </p:cNvSpPr>
          <p:nvPr/>
        </p:nvSpPr>
        <p:spPr bwMode="auto">
          <a:xfrm flipH="1">
            <a:off x="7680326" y="3068639"/>
            <a:ext cx="144463"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45066" name="Line 8">
            <a:extLst>
              <a:ext uri="{FF2B5EF4-FFF2-40B4-BE49-F238E27FC236}">
                <a16:creationId xmlns:a16="http://schemas.microsoft.com/office/drawing/2014/main" id="{E8426237-B546-4D6F-9CAF-A8F644871E52}"/>
              </a:ext>
            </a:extLst>
          </p:cNvPr>
          <p:cNvSpPr>
            <a:spLocks noChangeShapeType="1"/>
          </p:cNvSpPr>
          <p:nvPr/>
        </p:nvSpPr>
        <p:spPr bwMode="auto">
          <a:xfrm>
            <a:off x="7824789" y="3068638"/>
            <a:ext cx="71437" cy="577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45067" name="Line 9">
            <a:extLst>
              <a:ext uri="{FF2B5EF4-FFF2-40B4-BE49-F238E27FC236}">
                <a16:creationId xmlns:a16="http://schemas.microsoft.com/office/drawing/2014/main" id="{48EED6B6-0A18-433A-BA5C-67F6C352B7FC}"/>
              </a:ext>
            </a:extLst>
          </p:cNvPr>
          <p:cNvSpPr>
            <a:spLocks noChangeShapeType="1"/>
          </p:cNvSpPr>
          <p:nvPr/>
        </p:nvSpPr>
        <p:spPr bwMode="auto">
          <a:xfrm>
            <a:off x="7824789" y="3068638"/>
            <a:ext cx="287337" cy="577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45068" name="Line 10">
            <a:extLst>
              <a:ext uri="{FF2B5EF4-FFF2-40B4-BE49-F238E27FC236}">
                <a16:creationId xmlns:a16="http://schemas.microsoft.com/office/drawing/2014/main" id="{118FDF46-3BFA-4432-9692-A8F539E3AA2C}"/>
              </a:ext>
            </a:extLst>
          </p:cNvPr>
          <p:cNvSpPr>
            <a:spLocks noChangeShapeType="1"/>
          </p:cNvSpPr>
          <p:nvPr/>
        </p:nvSpPr>
        <p:spPr bwMode="auto">
          <a:xfrm>
            <a:off x="7824789" y="3068638"/>
            <a:ext cx="358775" cy="506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a:extLst>
              <a:ext uri="{FF2B5EF4-FFF2-40B4-BE49-F238E27FC236}">
                <a16:creationId xmlns:a16="http://schemas.microsoft.com/office/drawing/2014/main" id="{CE319481-1C7E-43B4-8DA4-B8016423AF2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3D4156A7-E5AA-4D66-864C-7A1D66DF4CB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5B60C8BD-131F-4DEE-AE89-54F2F6ABDCC1}"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44</a:t>
            </a:fld>
            <a:endParaRPr lang="en-US" altLang="fr-FR">
              <a:solidFill>
                <a:srgbClr val="000000"/>
              </a:solidFill>
              <a:latin typeface="Arial" panose="020B0604020202020204" pitchFamily="34" charset="0"/>
              <a:cs typeface="Arial" panose="020B0604020202020204" pitchFamily="34" charset="0"/>
            </a:endParaRPr>
          </a:p>
        </p:txBody>
      </p:sp>
      <p:sp>
        <p:nvSpPr>
          <p:cNvPr id="46084" name="Text Box 2">
            <a:extLst>
              <a:ext uri="{FF2B5EF4-FFF2-40B4-BE49-F238E27FC236}">
                <a16:creationId xmlns:a16="http://schemas.microsoft.com/office/drawing/2014/main" id="{EFAA4004-A079-4731-9C15-4B2A8144D042}"/>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46085" name="Text Box 3">
            <a:extLst>
              <a:ext uri="{FF2B5EF4-FFF2-40B4-BE49-F238E27FC236}">
                <a16:creationId xmlns:a16="http://schemas.microsoft.com/office/drawing/2014/main" id="{F56508DE-5B5E-42FF-AD1E-476695F400C2}"/>
              </a:ext>
            </a:extLst>
          </p:cNvPr>
          <p:cNvSpPr txBox="1">
            <a:spLocks noChangeArrowheads="1"/>
          </p:cNvSpPr>
          <p:nvPr/>
        </p:nvSpPr>
        <p:spPr bwMode="auto">
          <a:xfrm>
            <a:off x="2209800" y="381001"/>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11.9	Backpropagation in a connectionist network having a hidden layer.</a:t>
            </a:r>
          </a:p>
        </p:txBody>
      </p:sp>
      <p:pic>
        <p:nvPicPr>
          <p:cNvPr id="46086" name="Picture 4">
            <a:extLst>
              <a:ext uri="{FF2B5EF4-FFF2-40B4-BE49-F238E27FC236}">
                <a16:creationId xmlns:a16="http://schemas.microsoft.com/office/drawing/2014/main" id="{A1878683-347C-4930-88EA-35CED2374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1524000"/>
            <a:ext cx="68389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123" name="Rectangle 471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24" name="Freeform: Shape 471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D7AA6EC-1893-B7A1-5CFF-14CC0BC58F0C}"/>
              </a:ext>
            </a:extLst>
          </p:cNvPr>
          <p:cNvSpPr>
            <a:spLocks noGrp="1"/>
          </p:cNvSpPr>
          <p:nvPr>
            <p:ph type="title"/>
          </p:nvPr>
        </p:nvSpPr>
        <p:spPr>
          <a:xfrm>
            <a:off x="686834" y="1153572"/>
            <a:ext cx="3200400" cy="4461163"/>
          </a:xfrm>
        </p:spPr>
        <p:txBody>
          <a:bodyPr>
            <a:normAutofit/>
          </a:bodyPr>
          <a:lstStyle/>
          <a:p>
            <a:r>
              <a:rPr lang="en-US" altLang="fr-FR" b="1" u="sng">
                <a:solidFill>
                  <a:srgbClr val="FFFFFF"/>
                </a:solidFill>
                <a:cs typeface="Arial" panose="020B0604020202020204" pitchFamily="34" charset="0"/>
              </a:rPr>
              <a:t>Algorithme de descente de gradient</a:t>
            </a:r>
            <a:br>
              <a:rPr lang="en-US" altLang="fr-FR" b="1" u="sng">
                <a:solidFill>
                  <a:srgbClr val="FFFFFF"/>
                </a:solidFill>
                <a:cs typeface="Arial" panose="020B0604020202020204" pitchFamily="34" charset="0"/>
              </a:rPr>
            </a:br>
            <a:endParaRPr lang="fr-FR">
              <a:solidFill>
                <a:srgbClr val="FFFFFF"/>
              </a:solidFill>
            </a:endParaRPr>
          </a:p>
        </p:txBody>
      </p:sp>
      <p:sp>
        <p:nvSpPr>
          <p:cNvPr id="47125" name="Arc 471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Espace réservé du contenu 3">
            <a:extLst>
              <a:ext uri="{FF2B5EF4-FFF2-40B4-BE49-F238E27FC236}">
                <a16:creationId xmlns:a16="http://schemas.microsoft.com/office/drawing/2014/main" id="{24190676-B5B8-DB4D-E5EE-9B8D64F149CC}"/>
              </a:ext>
            </a:extLst>
          </p:cNvPr>
          <p:cNvSpPr>
            <a:spLocks noGrp="1"/>
          </p:cNvSpPr>
          <p:nvPr>
            <p:ph idx="1"/>
          </p:nvPr>
        </p:nvSpPr>
        <p:spPr>
          <a:xfrm>
            <a:off x="4167272" y="319088"/>
            <a:ext cx="7186527" cy="5857875"/>
          </a:xfrm>
        </p:spPr>
        <p:txBody>
          <a:bodyPr anchor="ctr">
            <a:normAutofit/>
          </a:bodyPr>
          <a:lstStyle/>
          <a:p>
            <a:pPr fontAlgn="base">
              <a:lnSpc>
                <a:spcPct val="90000"/>
              </a:lnSpc>
              <a:spcBef>
                <a:spcPct val="0"/>
              </a:spcBef>
              <a:spcAft>
                <a:spcPct val="0"/>
              </a:spcAft>
            </a:pPr>
            <a:r>
              <a:rPr lang="fr-FR" altLang="fr-FR" sz="2400" dirty="0">
                <a:cs typeface="Arial" panose="020B0604020202020204" pitchFamily="34" charset="0"/>
              </a:rPr>
              <a:t>L'idée est de calculer une erreur à chaque fois que le réseau est présenté avec un vecteur d'apprentissage (étant donné qu'on a un apprentissage supervisé là où il y a un vecteur </a:t>
            </a:r>
            <a:r>
              <a:rPr lang="fr-FR" altLang="fr-FR" sz="2400" dirty="0" err="1">
                <a:cs typeface="Arial" panose="020B0604020202020204" pitchFamily="34" charset="0"/>
              </a:rPr>
              <a:t>target</a:t>
            </a:r>
            <a:r>
              <a:rPr lang="fr-FR" altLang="fr-FR" sz="2400" dirty="0">
                <a:cs typeface="Arial" panose="020B0604020202020204" pitchFamily="34" charset="0"/>
              </a:rPr>
              <a:t>) et d'effectuer une descente de gradient sur l'erreur - considérée en fonction des poids.</a:t>
            </a:r>
          </a:p>
          <a:p>
            <a:pPr fontAlgn="base">
              <a:lnSpc>
                <a:spcPct val="90000"/>
              </a:lnSpc>
              <a:spcBef>
                <a:spcPct val="0"/>
              </a:spcBef>
              <a:spcAft>
                <a:spcPct val="0"/>
              </a:spcAft>
            </a:pPr>
            <a:endParaRPr lang="fr-FR" altLang="fr-FR" sz="2400" dirty="0">
              <a:cs typeface="Arial" panose="020B0604020202020204" pitchFamily="34" charset="0"/>
            </a:endParaRPr>
          </a:p>
          <a:p>
            <a:pPr fontAlgn="base">
              <a:lnSpc>
                <a:spcPct val="90000"/>
              </a:lnSpc>
              <a:spcBef>
                <a:spcPct val="0"/>
              </a:spcBef>
              <a:spcAft>
                <a:spcPct val="0"/>
              </a:spcAft>
            </a:pPr>
            <a:r>
              <a:rPr lang="fr-FR" altLang="fr-FR" sz="2400" dirty="0">
                <a:cs typeface="Arial" panose="020B0604020202020204" pitchFamily="34" charset="0"/>
              </a:rPr>
              <a:t>Il y aura un gradient ou une pente pour chaque poids. Ainsi, nous trouvons les poids qui donnent l'erreur minimale.</a:t>
            </a:r>
          </a:p>
          <a:p>
            <a:pPr fontAlgn="base">
              <a:lnSpc>
                <a:spcPct val="90000"/>
              </a:lnSpc>
              <a:spcBef>
                <a:spcPct val="0"/>
              </a:spcBef>
              <a:spcAft>
                <a:spcPct val="0"/>
              </a:spcAft>
            </a:pPr>
            <a:endParaRPr lang="fr-FR" altLang="fr-FR" sz="2400" dirty="0">
              <a:cs typeface="Arial" panose="020B0604020202020204" pitchFamily="34" charset="0"/>
            </a:endParaRPr>
          </a:p>
          <a:p>
            <a:pPr fontAlgn="base">
              <a:lnSpc>
                <a:spcPct val="90000"/>
              </a:lnSpc>
              <a:spcBef>
                <a:spcPct val="0"/>
              </a:spcBef>
              <a:spcAft>
                <a:spcPct val="0"/>
              </a:spcAft>
            </a:pPr>
            <a:r>
              <a:rPr lang="fr-FR" altLang="fr-FR" sz="2400" dirty="0">
                <a:cs typeface="Arial" panose="020B0604020202020204" pitchFamily="34" charset="0"/>
              </a:rPr>
              <a:t>Typiquement, le critère d'erreur est défini par la différence carrée entre la sortie du motif et la sortie cible (moindre carré de l'erreur).</a:t>
            </a:r>
          </a:p>
          <a:p>
            <a:pPr fontAlgn="base">
              <a:lnSpc>
                <a:spcPct val="90000"/>
              </a:lnSpc>
              <a:spcBef>
                <a:spcPct val="0"/>
              </a:spcBef>
              <a:spcAft>
                <a:spcPct val="0"/>
              </a:spcAft>
            </a:pPr>
            <a:r>
              <a:rPr lang="fr-FR" altLang="fr-FR" sz="2400" dirty="0">
                <a:cs typeface="Arial" panose="020B0604020202020204" pitchFamily="34" charset="0"/>
              </a:rPr>
              <a:t>L'erreur totale E, est alors simplement la somme du carré de l'erreur de motif.</a:t>
            </a:r>
            <a:endParaRPr lang="en-US" altLang="fr-FR" sz="2400" dirty="0">
              <a:cs typeface="Arial" panose="020B0604020202020204" pitchFamily="34" charset="0"/>
            </a:endParaRPr>
          </a:p>
        </p:txBody>
      </p:sp>
      <p:sp>
        <p:nvSpPr>
          <p:cNvPr id="47106" name="Footer Placeholder 2">
            <a:extLst>
              <a:ext uri="{FF2B5EF4-FFF2-40B4-BE49-F238E27FC236}">
                <a16:creationId xmlns:a16="http://schemas.microsoft.com/office/drawing/2014/main" id="{5F9074C8-AE09-46C2-864A-1301E0D0510C}"/>
              </a:ext>
            </a:extLst>
          </p:cNvPr>
          <p:cNvSpPr>
            <a:spLocks noGrp="1"/>
          </p:cNvSpPr>
          <p:nvPr>
            <p:ph type="ftr" sz="quarter" idx="11"/>
          </p:nvPr>
        </p:nvSpPr>
        <p:spPr>
          <a:xfrm>
            <a:off x="4038600" y="6356350"/>
            <a:ext cx="5251174"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ts val="600"/>
              </a:spcAft>
            </a:pPr>
            <a:r>
              <a:rPr lang="en-US" altLang="fr-FR"/>
              <a:t>Bassam Kurdy Ph.D</a:t>
            </a:r>
          </a:p>
        </p:txBody>
      </p:sp>
      <p:sp>
        <p:nvSpPr>
          <p:cNvPr id="5" name="Slide Number Placeholder 3">
            <a:extLst>
              <a:ext uri="{FF2B5EF4-FFF2-40B4-BE49-F238E27FC236}">
                <a16:creationId xmlns:a16="http://schemas.microsoft.com/office/drawing/2014/main" id="{061F8393-286F-4DB7-BC2F-FDF4657A7618}"/>
              </a:ext>
            </a:extLst>
          </p:cNvPr>
          <p:cNvSpPr>
            <a:spLocks noGrp="1"/>
          </p:cNvSpPr>
          <p:nvPr>
            <p:ph type="sldNum" sz="quarter" idx="12"/>
          </p:nvPr>
        </p:nvSpPr>
        <p:spPr>
          <a:xfrm>
            <a:off x="9541564" y="6356350"/>
            <a:ext cx="1812235" cy="365125"/>
          </a:xfrm>
        </p:spPr>
        <p:txBody>
          <a:bodyP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ts val="600"/>
              </a:spcAft>
            </a:pPr>
            <a:fld id="{31F29130-3735-48ED-90D0-68B57EEE7D9A}" type="slidenum">
              <a:rPr lang="ar-SA" altLang="fr-FR">
                <a:latin typeface="Arial" panose="020B0604020202020204" pitchFamily="34" charset="0"/>
                <a:cs typeface="Arial" panose="020B0604020202020204" pitchFamily="34" charset="0"/>
              </a:rPr>
              <a:pPr eaLnBrk="1" fontAlgn="base" hangingPunct="1">
                <a:spcBef>
                  <a:spcPct val="0"/>
                </a:spcBef>
                <a:spcAft>
                  <a:spcPts val="600"/>
                </a:spcAft>
              </a:pPr>
              <a:t>45</a:t>
            </a:fld>
            <a:endParaRPr lang="en-US" altLang="fr-FR">
              <a:latin typeface="Arial" panose="020B0604020202020204" pitchFamily="34" charset="0"/>
              <a:cs typeface="Arial" panose="020B0604020202020204" pitchFamily="34" charset="0"/>
            </a:endParaRP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a:extLst>
              <a:ext uri="{FF2B5EF4-FFF2-40B4-BE49-F238E27FC236}">
                <a16:creationId xmlns:a16="http://schemas.microsoft.com/office/drawing/2014/main" id="{10EB02D1-C034-42B1-B646-26AB18930A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10" name="Slide Number Placeholder 4">
            <a:extLst>
              <a:ext uri="{FF2B5EF4-FFF2-40B4-BE49-F238E27FC236}">
                <a16:creationId xmlns:a16="http://schemas.microsoft.com/office/drawing/2014/main" id="{461A1051-6E53-432D-A09D-926ED5282F4C}"/>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2188997F-192D-4A2E-A947-7679EAC81913}"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46</a:t>
            </a:fld>
            <a:endParaRPr lang="en-US" altLang="fr-FR">
              <a:solidFill>
                <a:srgbClr val="000000"/>
              </a:solidFill>
              <a:latin typeface="Arial" panose="020B0604020202020204" pitchFamily="34" charset="0"/>
              <a:cs typeface="Arial" panose="020B0604020202020204" pitchFamily="34" charset="0"/>
            </a:endParaRPr>
          </a:p>
        </p:txBody>
      </p:sp>
      <p:sp>
        <p:nvSpPr>
          <p:cNvPr id="1029" name="Rectangle 2">
            <a:extLst>
              <a:ext uri="{FF2B5EF4-FFF2-40B4-BE49-F238E27FC236}">
                <a16:creationId xmlns:a16="http://schemas.microsoft.com/office/drawing/2014/main" id="{D2A30EA4-3648-44AC-B54A-AE2399E04E87}"/>
              </a:ext>
            </a:extLst>
          </p:cNvPr>
          <p:cNvSpPr>
            <a:spLocks noGrp="1" noChangeArrowheads="1"/>
          </p:cNvSpPr>
          <p:nvPr>
            <p:ph type="title"/>
          </p:nvPr>
        </p:nvSpPr>
        <p:spPr/>
        <p:txBody>
          <a:bodyPr/>
          <a:lstStyle/>
          <a:p>
            <a:pPr eaLnBrk="1" hangingPunct="1"/>
            <a:r>
              <a:rPr lang="nl-NL" altLang="fr-FR" sz="4000" b="1" u="sng"/>
              <a:t>Error function (LMS)</a:t>
            </a:r>
            <a:endParaRPr lang="nl-NL" altLang="fr-FR"/>
          </a:p>
        </p:txBody>
      </p:sp>
      <p:sp>
        <p:nvSpPr>
          <p:cNvPr id="1030" name="Line 3">
            <a:extLst>
              <a:ext uri="{FF2B5EF4-FFF2-40B4-BE49-F238E27FC236}">
                <a16:creationId xmlns:a16="http://schemas.microsoft.com/office/drawing/2014/main" id="{3DF77039-0288-4947-82C2-FA2097CD5C96}"/>
              </a:ext>
            </a:extLst>
          </p:cNvPr>
          <p:cNvSpPr>
            <a:spLocks noChangeShapeType="1"/>
          </p:cNvSpPr>
          <p:nvPr/>
        </p:nvSpPr>
        <p:spPr bwMode="auto">
          <a:xfrm flipV="1">
            <a:off x="5105400" y="1676400"/>
            <a:ext cx="3352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031" name="Line 4">
            <a:extLst>
              <a:ext uri="{FF2B5EF4-FFF2-40B4-BE49-F238E27FC236}">
                <a16:creationId xmlns:a16="http://schemas.microsoft.com/office/drawing/2014/main" id="{2F379A9A-6FF5-43B1-BC90-3B278AE4F20B}"/>
              </a:ext>
            </a:extLst>
          </p:cNvPr>
          <p:cNvSpPr>
            <a:spLocks noChangeShapeType="1"/>
          </p:cNvSpPr>
          <p:nvPr/>
        </p:nvSpPr>
        <p:spPr bwMode="auto">
          <a:xfrm>
            <a:off x="5638800" y="2971800"/>
            <a:ext cx="3657600" cy="2590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1032" name="Text Box 5">
            <a:extLst>
              <a:ext uri="{FF2B5EF4-FFF2-40B4-BE49-F238E27FC236}">
                <a16:creationId xmlns:a16="http://schemas.microsoft.com/office/drawing/2014/main" id="{169E9BD6-2A94-42B1-8C52-928E25151ACD}"/>
              </a:ext>
            </a:extLst>
          </p:cNvPr>
          <p:cNvSpPr txBox="1">
            <a:spLocks noChangeArrowheads="1"/>
          </p:cNvSpPr>
          <p:nvPr/>
        </p:nvSpPr>
        <p:spPr bwMode="auto">
          <a:xfrm>
            <a:off x="8001000" y="12192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fr-FR" sz="2400">
                <a:solidFill>
                  <a:srgbClr val="000000"/>
                </a:solidFill>
                <a:cs typeface="Arial" panose="020B0604020202020204" pitchFamily="34" charset="0"/>
              </a:rPr>
              <a:t>Target output</a:t>
            </a:r>
          </a:p>
        </p:txBody>
      </p:sp>
      <p:sp>
        <p:nvSpPr>
          <p:cNvPr id="1033" name="Text Box 6">
            <a:extLst>
              <a:ext uri="{FF2B5EF4-FFF2-40B4-BE49-F238E27FC236}">
                <a16:creationId xmlns:a16="http://schemas.microsoft.com/office/drawing/2014/main" id="{59980DC6-6BDD-4B98-8E2C-832B4871FC31}"/>
              </a:ext>
            </a:extLst>
          </p:cNvPr>
          <p:cNvSpPr txBox="1">
            <a:spLocks noChangeArrowheads="1"/>
          </p:cNvSpPr>
          <p:nvPr/>
        </p:nvSpPr>
        <p:spPr bwMode="auto">
          <a:xfrm>
            <a:off x="8229600" y="5511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fr-FR" sz="2400" dirty="0">
                <a:solidFill>
                  <a:srgbClr val="000000"/>
                </a:solidFill>
                <a:cs typeface="Arial" panose="020B0604020202020204" pitchFamily="34" charset="0"/>
              </a:rPr>
              <a:t>Network output</a:t>
            </a:r>
          </a:p>
        </p:txBody>
      </p:sp>
      <p:graphicFrame>
        <p:nvGraphicFramePr>
          <p:cNvPr id="1026" name="Object 7">
            <a:extLst>
              <a:ext uri="{FF2B5EF4-FFF2-40B4-BE49-F238E27FC236}">
                <a16:creationId xmlns:a16="http://schemas.microsoft.com/office/drawing/2014/main" id="{54C14639-8F6D-4E3E-B283-71748754D603}"/>
              </a:ext>
            </a:extLst>
          </p:cNvPr>
          <p:cNvGraphicFramePr>
            <a:graphicFrameLocks noChangeAspect="1"/>
          </p:cNvGraphicFramePr>
          <p:nvPr/>
        </p:nvGraphicFramePr>
        <p:xfrm>
          <a:off x="2133600" y="2362201"/>
          <a:ext cx="8001000" cy="2295525"/>
        </p:xfrm>
        <a:graphic>
          <a:graphicData uri="http://schemas.openxmlformats.org/presentationml/2006/ole">
            <mc:AlternateContent xmlns:mc="http://schemas.openxmlformats.org/markup-compatibility/2006">
              <mc:Choice xmlns:v="urn:schemas-microsoft-com:vml" Requires="v">
                <p:oleObj name="Equation" r:id="rId3" imgW="3276360" imgH="939600" progId="Equation.3">
                  <p:embed/>
                </p:oleObj>
              </mc:Choice>
              <mc:Fallback>
                <p:oleObj name="Equation" r:id="rId3" imgW="3276360" imgH="939600" progId="Equation.3">
                  <p:embed/>
                  <p:pic>
                    <p:nvPicPr>
                      <p:cNvPr id="1026" name="Object 7">
                        <a:extLst>
                          <a:ext uri="{FF2B5EF4-FFF2-40B4-BE49-F238E27FC236}">
                            <a16:creationId xmlns:a16="http://schemas.microsoft.com/office/drawing/2014/main" id="{54C14639-8F6D-4E3E-B283-71748754D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62201"/>
                        <a:ext cx="8001000" cy="229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2">
            <a:extLst>
              <a:ext uri="{FF2B5EF4-FFF2-40B4-BE49-F238E27FC236}">
                <a16:creationId xmlns:a16="http://schemas.microsoft.com/office/drawing/2014/main" id="{80527EC8-69E3-443F-B612-6281A3E2E47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3">
            <a:extLst>
              <a:ext uri="{FF2B5EF4-FFF2-40B4-BE49-F238E27FC236}">
                <a16:creationId xmlns:a16="http://schemas.microsoft.com/office/drawing/2014/main" id="{50194845-87FA-4577-B28B-E8209BA5BB4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7D6E1579-DB82-43B6-A061-9BFC40226628}"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47</a:t>
            </a:fld>
            <a:endParaRPr lang="en-US" altLang="fr-FR">
              <a:solidFill>
                <a:srgbClr val="000000"/>
              </a:solidFill>
              <a:latin typeface="Arial" panose="020B0604020202020204" pitchFamily="34" charset="0"/>
              <a:cs typeface="Arial" panose="020B0604020202020204" pitchFamily="34" charset="0"/>
            </a:endParaRPr>
          </a:p>
        </p:txBody>
      </p:sp>
      <p:sp>
        <p:nvSpPr>
          <p:cNvPr id="48132" name="Text Box 2">
            <a:extLst>
              <a:ext uri="{FF2B5EF4-FFF2-40B4-BE49-F238E27FC236}">
                <a16:creationId xmlns:a16="http://schemas.microsoft.com/office/drawing/2014/main" id="{D4772C4E-E5A5-46E2-851B-BE10D8E1A413}"/>
              </a:ext>
            </a:extLst>
          </p:cNvPr>
          <p:cNvSpPr txBox="1">
            <a:spLocks noChangeArrowheads="1"/>
          </p:cNvSpPr>
          <p:nvPr/>
        </p:nvSpPr>
        <p:spPr bwMode="auto">
          <a:xfrm>
            <a:off x="2362200" y="381001"/>
            <a:ext cx="746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fr-FR" sz="2800" b="1" u="sng">
                <a:solidFill>
                  <a:srgbClr val="000000"/>
                </a:solidFill>
                <a:cs typeface="Arial" panose="020B0604020202020204" pitchFamily="34" charset="0"/>
              </a:rPr>
              <a:t>Back Propagation Learning Algorithm</a:t>
            </a:r>
          </a:p>
        </p:txBody>
      </p:sp>
      <p:sp>
        <p:nvSpPr>
          <p:cNvPr id="48133" name="Text Box 3">
            <a:extLst>
              <a:ext uri="{FF2B5EF4-FFF2-40B4-BE49-F238E27FC236}">
                <a16:creationId xmlns:a16="http://schemas.microsoft.com/office/drawing/2014/main" id="{B1C5497D-24BF-46F3-AD7A-30AC09E0ABCE}"/>
              </a:ext>
            </a:extLst>
          </p:cNvPr>
          <p:cNvSpPr txBox="1">
            <a:spLocks noChangeArrowheads="1"/>
          </p:cNvSpPr>
          <p:nvPr/>
        </p:nvSpPr>
        <p:spPr bwMode="auto">
          <a:xfrm>
            <a:off x="1752600" y="981076"/>
            <a:ext cx="8610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95300" indent="-495300"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fr-FR" sz="2400">
                <a:solidFill>
                  <a:srgbClr val="000000"/>
                </a:solidFill>
                <a:cs typeface="Arial" panose="020B0604020202020204" pitchFamily="34" charset="0"/>
              </a:rPr>
              <a:t>	It is the most commonly used </a:t>
            </a:r>
            <a:r>
              <a:rPr lang="en-US" altLang="fr-FR" sz="2400">
                <a:solidFill>
                  <a:srgbClr val="FF0000"/>
                </a:solidFill>
                <a:cs typeface="Arial" panose="020B0604020202020204" pitchFamily="34" charset="0"/>
              </a:rPr>
              <a:t>generalization</a:t>
            </a:r>
            <a:r>
              <a:rPr lang="en-US" altLang="fr-FR" sz="2400">
                <a:solidFill>
                  <a:srgbClr val="000000"/>
                </a:solidFill>
                <a:cs typeface="Arial" panose="020B0604020202020204" pitchFamily="34" charset="0"/>
              </a:rPr>
              <a:t> of the </a:t>
            </a:r>
            <a:r>
              <a:rPr lang="en-US" altLang="fr-FR" sz="2400">
                <a:solidFill>
                  <a:srgbClr val="FF0000"/>
                </a:solidFill>
                <a:cs typeface="Arial" panose="020B0604020202020204" pitchFamily="34" charset="0"/>
              </a:rPr>
              <a:t>delta</a:t>
            </a:r>
            <a:r>
              <a:rPr lang="en-US" altLang="fr-FR" sz="2400">
                <a:solidFill>
                  <a:srgbClr val="000000"/>
                </a:solidFill>
                <a:cs typeface="Arial" panose="020B0604020202020204" pitchFamily="34" charset="0"/>
              </a:rPr>
              <a:t> rule. This procedure involves two phases:</a:t>
            </a:r>
          </a:p>
          <a:p>
            <a:pPr fontAlgn="base">
              <a:spcBef>
                <a:spcPct val="50000"/>
              </a:spcBef>
              <a:spcAft>
                <a:spcPct val="0"/>
              </a:spcAft>
              <a:buFontTx/>
              <a:buAutoNum type="romanLcParenBoth"/>
            </a:pPr>
            <a:r>
              <a:rPr lang="en-US" altLang="fr-FR" sz="2400" b="1">
                <a:solidFill>
                  <a:srgbClr val="000000"/>
                </a:solidFill>
                <a:cs typeface="Arial" panose="020B0604020202020204" pitchFamily="34" charset="0"/>
              </a:rPr>
              <a:t>Forward phase:</a:t>
            </a:r>
            <a:r>
              <a:rPr lang="en-US" altLang="fr-FR" sz="2400">
                <a:solidFill>
                  <a:srgbClr val="000000"/>
                </a:solidFill>
                <a:cs typeface="Arial" panose="020B0604020202020204" pitchFamily="34" charset="0"/>
              </a:rPr>
              <a:t> when the input is presented, it propagates </a:t>
            </a:r>
            <a:r>
              <a:rPr lang="en-US" altLang="fr-FR" sz="2400">
                <a:solidFill>
                  <a:srgbClr val="FF0000"/>
                </a:solidFill>
                <a:cs typeface="Arial" panose="020B0604020202020204" pitchFamily="34" charset="0"/>
              </a:rPr>
              <a:t>forward</a:t>
            </a:r>
            <a:r>
              <a:rPr lang="en-US" altLang="fr-FR" sz="2400">
                <a:solidFill>
                  <a:srgbClr val="000000"/>
                </a:solidFill>
                <a:cs typeface="Arial" panose="020B0604020202020204" pitchFamily="34" charset="0"/>
              </a:rPr>
              <a:t> through the network to compute output values for each </a:t>
            </a:r>
            <a:r>
              <a:rPr lang="en-US" altLang="fr-FR" sz="2400">
                <a:solidFill>
                  <a:srgbClr val="FF0000"/>
                </a:solidFill>
                <a:cs typeface="Arial" panose="020B0604020202020204" pitchFamily="34" charset="0"/>
              </a:rPr>
              <a:t>P</a:t>
            </a:r>
            <a:r>
              <a:rPr lang="en-US" altLang="fr-FR" sz="2400">
                <a:solidFill>
                  <a:srgbClr val="000000"/>
                </a:solidFill>
                <a:cs typeface="Arial" panose="020B0604020202020204" pitchFamily="34" charset="0"/>
              </a:rPr>
              <a:t>rocessing </a:t>
            </a:r>
            <a:r>
              <a:rPr lang="en-US" altLang="fr-FR" sz="2400">
                <a:solidFill>
                  <a:srgbClr val="FF0000"/>
                </a:solidFill>
                <a:cs typeface="Arial" panose="020B0604020202020204" pitchFamily="34" charset="0"/>
              </a:rPr>
              <a:t>E</a:t>
            </a:r>
            <a:r>
              <a:rPr lang="en-US" altLang="fr-FR" sz="2400">
                <a:solidFill>
                  <a:srgbClr val="000000"/>
                </a:solidFill>
                <a:cs typeface="Arial" panose="020B0604020202020204" pitchFamily="34" charset="0"/>
              </a:rPr>
              <a:t>lement. For each PE all the current outputs are compared with the desired outputs and the </a:t>
            </a:r>
            <a:r>
              <a:rPr lang="en-US" altLang="fr-FR" sz="2400">
                <a:solidFill>
                  <a:srgbClr val="FF0000"/>
                </a:solidFill>
                <a:cs typeface="Arial" panose="020B0604020202020204" pitchFamily="34" charset="0"/>
              </a:rPr>
              <a:t>error</a:t>
            </a:r>
            <a:r>
              <a:rPr lang="en-US" altLang="fr-FR" sz="2400">
                <a:solidFill>
                  <a:srgbClr val="000000"/>
                </a:solidFill>
                <a:cs typeface="Arial" panose="020B0604020202020204" pitchFamily="34" charset="0"/>
              </a:rPr>
              <a:t> is computed.</a:t>
            </a:r>
          </a:p>
          <a:p>
            <a:pPr fontAlgn="base">
              <a:spcBef>
                <a:spcPct val="50000"/>
              </a:spcBef>
              <a:spcAft>
                <a:spcPct val="0"/>
              </a:spcAft>
              <a:buFontTx/>
              <a:buAutoNum type="romanLcParenBoth"/>
            </a:pPr>
            <a:r>
              <a:rPr lang="en-US" altLang="fr-FR" sz="2400" b="1">
                <a:solidFill>
                  <a:srgbClr val="000000"/>
                </a:solidFill>
                <a:cs typeface="Arial" panose="020B0604020202020204" pitchFamily="34" charset="0"/>
              </a:rPr>
              <a:t>Backward phase:</a:t>
            </a:r>
            <a:r>
              <a:rPr lang="en-US" altLang="fr-FR" sz="2400">
                <a:solidFill>
                  <a:srgbClr val="000000"/>
                </a:solidFill>
                <a:cs typeface="Arial" panose="020B0604020202020204" pitchFamily="34" charset="0"/>
              </a:rPr>
              <a:t> The calculated </a:t>
            </a:r>
            <a:r>
              <a:rPr lang="en-US" altLang="fr-FR" sz="2400">
                <a:solidFill>
                  <a:srgbClr val="FF0000"/>
                </a:solidFill>
                <a:cs typeface="Arial" panose="020B0604020202020204" pitchFamily="34" charset="0"/>
              </a:rPr>
              <a:t>error</a:t>
            </a:r>
            <a:r>
              <a:rPr lang="en-US" altLang="fr-FR" sz="2400">
                <a:solidFill>
                  <a:srgbClr val="000000"/>
                </a:solidFill>
                <a:cs typeface="Arial" panose="020B0604020202020204" pitchFamily="34" charset="0"/>
              </a:rPr>
              <a:t> in now fed </a:t>
            </a:r>
            <a:r>
              <a:rPr lang="en-US" altLang="fr-FR" sz="2400">
                <a:solidFill>
                  <a:srgbClr val="FF0000"/>
                </a:solidFill>
                <a:cs typeface="Arial" panose="020B0604020202020204" pitchFamily="34" charset="0"/>
              </a:rPr>
              <a:t>backward</a:t>
            </a:r>
            <a:r>
              <a:rPr lang="en-US" altLang="fr-FR" sz="2400">
                <a:solidFill>
                  <a:srgbClr val="000000"/>
                </a:solidFill>
                <a:cs typeface="Arial" panose="020B0604020202020204" pitchFamily="34" charset="0"/>
              </a:rPr>
              <a:t> and </a:t>
            </a:r>
            <a:r>
              <a:rPr lang="en-US" altLang="fr-FR" sz="2400">
                <a:solidFill>
                  <a:srgbClr val="FF0000"/>
                </a:solidFill>
                <a:cs typeface="Arial" panose="020B0604020202020204" pitchFamily="34" charset="0"/>
              </a:rPr>
              <a:t>weights are adjusted</a:t>
            </a:r>
            <a:r>
              <a:rPr lang="en-US" altLang="fr-FR" sz="2400">
                <a:solidFill>
                  <a:srgbClr val="000000"/>
                </a:solidFill>
                <a:cs typeface="Arial" panose="020B0604020202020204" pitchFamily="34" charset="0"/>
              </a:rPr>
              <a:t>. </a:t>
            </a:r>
          </a:p>
          <a:p>
            <a:pPr fontAlgn="base">
              <a:spcBef>
                <a:spcPct val="50000"/>
              </a:spcBef>
              <a:spcAft>
                <a:spcPct val="0"/>
              </a:spcAft>
            </a:pPr>
            <a:r>
              <a:rPr lang="en-US" altLang="fr-FR" sz="2400">
                <a:solidFill>
                  <a:srgbClr val="000000"/>
                </a:solidFill>
                <a:cs typeface="Arial" panose="020B0604020202020204" pitchFamily="34" charset="0"/>
              </a:rPr>
              <a:t>	After completing both the phases, a </a:t>
            </a:r>
            <a:r>
              <a:rPr lang="en-US" altLang="fr-FR" sz="2400">
                <a:solidFill>
                  <a:srgbClr val="FF0000"/>
                </a:solidFill>
                <a:cs typeface="Arial" panose="020B0604020202020204" pitchFamily="34" charset="0"/>
              </a:rPr>
              <a:t>new</a:t>
            </a:r>
            <a:r>
              <a:rPr lang="en-US" altLang="fr-FR" sz="2400">
                <a:solidFill>
                  <a:srgbClr val="000000"/>
                </a:solidFill>
                <a:cs typeface="Arial" panose="020B0604020202020204" pitchFamily="34" charset="0"/>
              </a:rPr>
              <a:t> input is presented for the further training.</a:t>
            </a:r>
          </a:p>
          <a:p>
            <a:pPr fontAlgn="base">
              <a:spcBef>
                <a:spcPct val="50000"/>
              </a:spcBef>
              <a:spcAft>
                <a:spcPct val="0"/>
              </a:spcAft>
            </a:pPr>
            <a:r>
              <a:rPr lang="en-US" altLang="fr-FR" sz="2400">
                <a:solidFill>
                  <a:srgbClr val="000000"/>
                </a:solidFill>
                <a:cs typeface="Arial" panose="020B0604020202020204" pitchFamily="34" charset="0"/>
              </a:rPr>
              <a:t>	This technique is slow and can cause instability and has tendency to stuck in a </a:t>
            </a:r>
            <a:r>
              <a:rPr lang="en-US" altLang="fr-FR" sz="2400">
                <a:solidFill>
                  <a:srgbClr val="FF0000"/>
                </a:solidFill>
                <a:cs typeface="Arial" panose="020B0604020202020204" pitchFamily="34" charset="0"/>
              </a:rPr>
              <a:t>local minima</a:t>
            </a:r>
            <a:r>
              <a:rPr lang="en-US" altLang="fr-FR" sz="2400">
                <a:solidFill>
                  <a:srgbClr val="000000"/>
                </a:solidFill>
                <a:cs typeface="Arial" panose="020B0604020202020204" pitchFamily="34" charset="0"/>
              </a:rPr>
              <a:t>, but it is still very popular.</a:t>
            </a: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a:extLst>
              <a:ext uri="{FF2B5EF4-FFF2-40B4-BE49-F238E27FC236}">
                <a16:creationId xmlns:a16="http://schemas.microsoft.com/office/drawing/2014/main" id="{96BC20D0-792D-419C-805F-F43D3BFF39A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8" name="Slide Number Placeholder 3">
            <a:extLst>
              <a:ext uri="{FF2B5EF4-FFF2-40B4-BE49-F238E27FC236}">
                <a16:creationId xmlns:a16="http://schemas.microsoft.com/office/drawing/2014/main" id="{DDAC783A-A43F-4AB8-80F1-CD9500CEECD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1CD97F85-1C28-4848-BBB9-197900E70E3D}"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48</a:t>
            </a:fld>
            <a:endParaRPr lang="en-US" altLang="fr-FR">
              <a:solidFill>
                <a:srgbClr val="000000"/>
              </a:solidFill>
              <a:latin typeface="Arial" panose="020B0604020202020204" pitchFamily="34" charset="0"/>
              <a:cs typeface="Arial" panose="020B0604020202020204" pitchFamily="34" charset="0"/>
            </a:endParaRPr>
          </a:p>
        </p:txBody>
      </p:sp>
      <p:sp>
        <p:nvSpPr>
          <p:cNvPr id="49156" name="Text Box 2">
            <a:extLst>
              <a:ext uri="{FF2B5EF4-FFF2-40B4-BE49-F238E27FC236}">
                <a16:creationId xmlns:a16="http://schemas.microsoft.com/office/drawing/2014/main" id="{1A372750-D45E-4FA9-A0AB-5CD18D579F81}"/>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49157" name="Text Box 3">
            <a:extLst>
              <a:ext uri="{FF2B5EF4-FFF2-40B4-BE49-F238E27FC236}">
                <a16:creationId xmlns:a16="http://schemas.microsoft.com/office/drawing/2014/main" id="{77B5E802-4261-4180-9B4B-105844C79B84}"/>
              </a:ext>
            </a:extLst>
          </p:cNvPr>
          <p:cNvSpPr txBox="1">
            <a:spLocks noChangeArrowheads="1"/>
          </p:cNvSpPr>
          <p:nvPr/>
        </p:nvSpPr>
        <p:spPr bwMode="auto">
          <a:xfrm>
            <a:off x="2209800" y="381001"/>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11.8	An error surface in two dimensions. Constant c dictates the size of 	the learning step.</a:t>
            </a:r>
          </a:p>
        </p:txBody>
      </p:sp>
      <p:pic>
        <p:nvPicPr>
          <p:cNvPr id="49158" name="Picture 4">
            <a:extLst>
              <a:ext uri="{FF2B5EF4-FFF2-40B4-BE49-F238E27FC236}">
                <a16:creationId xmlns:a16="http://schemas.microsoft.com/office/drawing/2014/main" id="{D5730AE1-65B2-44CB-A3CF-B6E6D43A7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528764"/>
            <a:ext cx="56388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3" name="Rectangle 5018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5" name="Freeform: Shape 5018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599C26-DC44-EBC9-D1B7-5AEFAE64F754}"/>
              </a:ext>
            </a:extLst>
          </p:cNvPr>
          <p:cNvSpPr>
            <a:spLocks noGrp="1"/>
          </p:cNvSpPr>
          <p:nvPr>
            <p:ph type="title"/>
          </p:nvPr>
        </p:nvSpPr>
        <p:spPr>
          <a:xfrm>
            <a:off x="686834" y="1153572"/>
            <a:ext cx="3200400" cy="4461163"/>
          </a:xfrm>
        </p:spPr>
        <p:txBody>
          <a:bodyPr>
            <a:normAutofit/>
          </a:bodyPr>
          <a:lstStyle/>
          <a:p>
            <a:r>
              <a:rPr lang="fr-FR" sz="3100" dirty="0">
                <a:solidFill>
                  <a:srgbClr val="FFFFFF"/>
                </a:solidFill>
              </a:rPr>
              <a:t>Algorithmes d'apprentissage (entraînement)</a:t>
            </a:r>
          </a:p>
        </p:txBody>
      </p:sp>
      <p:sp>
        <p:nvSpPr>
          <p:cNvPr id="50187" name="Arc 5018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C97B4069-560F-9E6F-B8E4-1EE814299107}"/>
              </a:ext>
            </a:extLst>
          </p:cNvPr>
          <p:cNvSpPr>
            <a:spLocks noGrp="1"/>
          </p:cNvSpPr>
          <p:nvPr>
            <p:ph idx="1"/>
          </p:nvPr>
        </p:nvSpPr>
        <p:spPr>
          <a:xfrm>
            <a:off x="4246880" y="136526"/>
            <a:ext cx="7258286" cy="6219824"/>
          </a:xfrm>
        </p:spPr>
        <p:txBody>
          <a:bodyPr anchor="ctr">
            <a:normAutofit/>
          </a:bodyPr>
          <a:lstStyle/>
          <a:p>
            <a:pPr fontAlgn="base">
              <a:lnSpc>
                <a:spcPct val="90000"/>
              </a:lnSpc>
              <a:spcBef>
                <a:spcPct val="50000"/>
              </a:spcBef>
              <a:spcAft>
                <a:spcPct val="0"/>
              </a:spcAft>
            </a:pPr>
            <a:r>
              <a:rPr lang="fr-FR" altLang="fr-FR" sz="2200" dirty="0">
                <a:cs typeface="Arial" panose="020B0604020202020204" pitchFamily="34" charset="0"/>
              </a:rPr>
              <a:t>Le processus d’</a:t>
            </a:r>
            <a:r>
              <a:rPr lang="fr-FR" sz="2200" dirty="0">
                <a:cs typeface="Arial" panose="020B0604020202020204" pitchFamily="34" charset="0"/>
              </a:rPr>
              <a:t>entraînement</a:t>
            </a:r>
            <a:r>
              <a:rPr lang="fr-FR" altLang="fr-FR" sz="2200" dirty="0">
                <a:cs typeface="Arial" panose="020B0604020202020204" pitchFamily="34" charset="0"/>
              </a:rPr>
              <a:t> nécessite un ensemble de données correctement sélectionnées sous la forme d'entrées de </a:t>
            </a:r>
            <a:r>
              <a:rPr lang="fr-FR" altLang="fr-FR" sz="2200" dirty="0">
                <a:solidFill>
                  <a:srgbClr val="FF0000"/>
                </a:solidFill>
                <a:cs typeface="Arial" panose="020B0604020202020204" pitchFamily="34" charset="0"/>
              </a:rPr>
              <a:t>réseau</a:t>
            </a:r>
            <a:r>
              <a:rPr lang="fr-FR" altLang="fr-FR" sz="2200" dirty="0">
                <a:cs typeface="Arial" panose="020B0604020202020204" pitchFamily="34" charset="0"/>
              </a:rPr>
              <a:t> et de sorties cibles.</a:t>
            </a:r>
          </a:p>
          <a:p>
            <a:pPr fontAlgn="base">
              <a:lnSpc>
                <a:spcPct val="90000"/>
              </a:lnSpc>
              <a:spcBef>
                <a:spcPct val="50000"/>
              </a:spcBef>
              <a:spcAft>
                <a:spcPct val="0"/>
              </a:spcAft>
            </a:pPr>
            <a:r>
              <a:rPr lang="fr-FR" altLang="fr-FR" sz="2200" dirty="0">
                <a:cs typeface="Arial" panose="020B0604020202020204" pitchFamily="34" charset="0"/>
              </a:rPr>
              <a:t>Pendant l’</a:t>
            </a:r>
            <a:r>
              <a:rPr lang="fr-FR" sz="2200" dirty="0">
                <a:cs typeface="Arial" panose="020B0604020202020204" pitchFamily="34" charset="0"/>
              </a:rPr>
              <a:t>entraînement</a:t>
            </a:r>
            <a:r>
              <a:rPr lang="fr-FR" altLang="fr-FR" sz="2200" dirty="0">
                <a:cs typeface="Arial" panose="020B0604020202020204" pitchFamily="34" charset="0"/>
              </a:rPr>
              <a:t>, les </a:t>
            </a:r>
            <a:r>
              <a:rPr lang="fr-FR" altLang="fr-FR" sz="2200" dirty="0">
                <a:solidFill>
                  <a:srgbClr val="FF0000"/>
                </a:solidFill>
                <a:cs typeface="Arial" panose="020B0604020202020204" pitchFamily="34" charset="0"/>
              </a:rPr>
              <a:t>poids</a:t>
            </a:r>
            <a:r>
              <a:rPr lang="fr-FR" altLang="fr-FR" sz="2200" dirty="0">
                <a:cs typeface="Arial" panose="020B0604020202020204" pitchFamily="34" charset="0"/>
              </a:rPr>
              <a:t> et les biais sont ajustés de manière itérative pour </a:t>
            </a:r>
            <a:r>
              <a:rPr lang="fr-FR" altLang="fr-FR" sz="2200" dirty="0">
                <a:solidFill>
                  <a:srgbClr val="FF0000"/>
                </a:solidFill>
                <a:cs typeface="Arial" panose="020B0604020202020204" pitchFamily="34" charset="0"/>
              </a:rPr>
              <a:t>minimiser</a:t>
            </a:r>
            <a:r>
              <a:rPr lang="fr-FR" altLang="fr-FR" sz="2200" dirty="0">
                <a:cs typeface="Arial" panose="020B0604020202020204" pitchFamily="34" charset="0"/>
              </a:rPr>
              <a:t> la fonction de performance du réseau (erreur).</a:t>
            </a:r>
          </a:p>
          <a:p>
            <a:pPr fontAlgn="base">
              <a:lnSpc>
                <a:spcPct val="90000"/>
              </a:lnSpc>
              <a:spcBef>
                <a:spcPct val="50000"/>
              </a:spcBef>
              <a:spcAft>
                <a:spcPct val="0"/>
              </a:spcAft>
            </a:pPr>
            <a:r>
              <a:rPr lang="fr-FR" altLang="fr-FR" sz="2200" dirty="0">
                <a:cs typeface="Arial" panose="020B0604020202020204" pitchFamily="34" charset="0"/>
              </a:rPr>
              <a:t>La fonction de performance par défaut est </a:t>
            </a:r>
            <a:r>
              <a:rPr lang="fr-FR" altLang="fr-FR" sz="2200" dirty="0">
                <a:solidFill>
                  <a:srgbClr val="FF0000"/>
                </a:solidFill>
                <a:cs typeface="Arial" panose="020B0604020202020204" pitchFamily="34" charset="0"/>
              </a:rPr>
              <a:t>l'erreur quadratique moyenne.</a:t>
            </a:r>
          </a:p>
          <a:p>
            <a:pPr fontAlgn="base">
              <a:lnSpc>
                <a:spcPct val="90000"/>
              </a:lnSpc>
              <a:spcBef>
                <a:spcPct val="50000"/>
              </a:spcBef>
              <a:spcAft>
                <a:spcPct val="0"/>
              </a:spcAft>
            </a:pPr>
            <a:r>
              <a:rPr lang="fr-FR" altLang="fr-FR" sz="2200" dirty="0">
                <a:cs typeface="Arial" panose="020B0604020202020204" pitchFamily="34" charset="0"/>
              </a:rPr>
              <a:t>Il existe de nombreuses variantes. Celui couramment utilisé est :</a:t>
            </a:r>
          </a:p>
          <a:p>
            <a:pPr marL="0" indent="0" fontAlgn="base">
              <a:lnSpc>
                <a:spcPct val="90000"/>
              </a:lnSpc>
              <a:spcBef>
                <a:spcPct val="50000"/>
              </a:spcBef>
              <a:spcAft>
                <a:spcPct val="0"/>
              </a:spcAft>
              <a:buNone/>
            </a:pPr>
            <a:r>
              <a:rPr lang="fr-FR" altLang="fr-FR" sz="2200" dirty="0">
                <a:cs typeface="Arial" panose="020B0604020202020204" pitchFamily="34" charset="0"/>
              </a:rPr>
              <a:t>algorithme de descente de gradient : </a:t>
            </a:r>
            <a:r>
              <a:rPr lang="en-US" altLang="fr-FR" sz="2400" dirty="0">
                <a:solidFill>
                  <a:srgbClr val="FF0000"/>
                </a:solidFill>
                <a:cs typeface="Arial" panose="020B0604020202020204" pitchFamily="34" charset="0"/>
              </a:rPr>
              <a:t>W</a:t>
            </a:r>
            <a:r>
              <a:rPr lang="en-US" altLang="fr-FR" sz="2400" baseline="-25000" dirty="0">
                <a:solidFill>
                  <a:srgbClr val="FF0000"/>
                </a:solidFill>
                <a:cs typeface="Arial" panose="020B0604020202020204" pitchFamily="34" charset="0"/>
              </a:rPr>
              <a:t>t+1</a:t>
            </a:r>
            <a:r>
              <a:rPr lang="en-US" altLang="fr-FR" sz="2400" dirty="0">
                <a:solidFill>
                  <a:srgbClr val="FF0000"/>
                </a:solidFill>
                <a:cs typeface="Arial" panose="020B0604020202020204" pitchFamily="34" charset="0"/>
              </a:rPr>
              <a:t> = </a:t>
            </a:r>
            <a:r>
              <a:rPr lang="en-US" altLang="fr-FR" sz="2400" dirty="0" err="1">
                <a:solidFill>
                  <a:srgbClr val="FF0000"/>
                </a:solidFill>
                <a:cs typeface="Arial" panose="020B0604020202020204" pitchFamily="34" charset="0"/>
              </a:rPr>
              <a:t>W</a:t>
            </a:r>
            <a:r>
              <a:rPr lang="en-US" altLang="fr-FR" sz="2400" baseline="-25000" dirty="0" err="1">
                <a:solidFill>
                  <a:srgbClr val="FF0000"/>
                </a:solidFill>
                <a:cs typeface="Arial" panose="020B0604020202020204" pitchFamily="34" charset="0"/>
              </a:rPr>
              <a:t>t</a:t>
            </a:r>
            <a:r>
              <a:rPr lang="en-US" altLang="fr-FR" sz="2400" dirty="0">
                <a:solidFill>
                  <a:srgbClr val="FF0000"/>
                </a:solidFill>
                <a:cs typeface="Arial" panose="020B0604020202020204" pitchFamily="34" charset="0"/>
              </a:rPr>
              <a:t> - </a:t>
            </a:r>
            <a:r>
              <a:rPr lang="en-US" altLang="fr-FR" sz="2400" dirty="0">
                <a:solidFill>
                  <a:srgbClr val="FF0000"/>
                </a:solidFill>
                <a:cs typeface="Arial" panose="020B0604020202020204" pitchFamily="34" charset="0"/>
                <a:sym typeface="Symbol" panose="05050102010706020507" pitchFamily="18" charset="2"/>
              </a:rPr>
              <a:t></a:t>
            </a:r>
            <a:r>
              <a:rPr lang="en-US" altLang="fr-FR" sz="2400" baseline="-25000" dirty="0">
                <a:solidFill>
                  <a:srgbClr val="FF0000"/>
                </a:solidFill>
                <a:cs typeface="Arial" panose="020B0604020202020204" pitchFamily="34" charset="0"/>
              </a:rPr>
              <a:t>t</a:t>
            </a:r>
            <a:r>
              <a:rPr lang="en-US" altLang="fr-FR" sz="2400" dirty="0">
                <a:solidFill>
                  <a:srgbClr val="FF0000"/>
                </a:solidFill>
                <a:cs typeface="Arial" panose="020B0604020202020204" pitchFamily="34" charset="0"/>
              </a:rPr>
              <a:t> </a:t>
            </a:r>
            <a:r>
              <a:rPr lang="en-US" altLang="fr-FR" sz="2400" dirty="0" err="1">
                <a:solidFill>
                  <a:srgbClr val="FF0000"/>
                </a:solidFill>
                <a:cs typeface="Arial" panose="020B0604020202020204" pitchFamily="34" charset="0"/>
              </a:rPr>
              <a:t>g</a:t>
            </a:r>
            <a:r>
              <a:rPr lang="en-US" altLang="fr-FR" sz="2400" baseline="-25000" dirty="0" err="1">
                <a:solidFill>
                  <a:srgbClr val="FF0000"/>
                </a:solidFill>
                <a:cs typeface="Arial" panose="020B0604020202020204" pitchFamily="34" charset="0"/>
              </a:rPr>
              <a:t>t</a:t>
            </a:r>
            <a:endParaRPr lang="en-US" altLang="fr-FR" sz="2400" kern="1200" dirty="0">
              <a:solidFill>
                <a:srgbClr val="FF0000"/>
              </a:solidFill>
              <a:latin typeface="Times New Roman" panose="02020603050405020304" pitchFamily="18" charset="0"/>
              <a:cs typeface="Arial" panose="020B0604020202020204" pitchFamily="34" charset="0"/>
            </a:endParaRPr>
          </a:p>
          <a:p>
            <a:pPr marL="0" indent="0" fontAlgn="base">
              <a:lnSpc>
                <a:spcPct val="90000"/>
              </a:lnSpc>
              <a:spcBef>
                <a:spcPct val="0"/>
              </a:spcBef>
              <a:spcAft>
                <a:spcPct val="0"/>
              </a:spcAft>
              <a:buNone/>
            </a:pPr>
            <a:endParaRPr lang="en-US" altLang="fr-FR" sz="2200" dirty="0">
              <a:cs typeface="Arial" panose="020B0604020202020204" pitchFamily="34" charset="0"/>
            </a:endParaRPr>
          </a:p>
          <a:p>
            <a:pPr marL="0" indent="0" fontAlgn="base">
              <a:lnSpc>
                <a:spcPct val="90000"/>
              </a:lnSpc>
              <a:spcBef>
                <a:spcPct val="0"/>
              </a:spcBef>
              <a:spcAft>
                <a:spcPct val="0"/>
              </a:spcAft>
              <a:buNone/>
            </a:pPr>
            <a:r>
              <a:rPr lang="fr-FR" altLang="fr-FR" sz="2200" dirty="0">
                <a:cs typeface="Arial" panose="020B0604020202020204" pitchFamily="34" charset="0"/>
              </a:rPr>
              <a:t>Où </a:t>
            </a:r>
            <a:r>
              <a:rPr lang="en-US" altLang="fr-FR" sz="2400" dirty="0" err="1">
                <a:solidFill>
                  <a:srgbClr val="000000"/>
                </a:solidFill>
                <a:cs typeface="Arial" panose="020B0604020202020204" pitchFamily="34" charset="0"/>
              </a:rPr>
              <a:t>W</a:t>
            </a:r>
            <a:r>
              <a:rPr lang="en-US" altLang="fr-FR" sz="2400" baseline="-25000" dirty="0" err="1">
                <a:solidFill>
                  <a:srgbClr val="000000"/>
                </a:solidFill>
                <a:cs typeface="Arial" panose="020B0604020202020204" pitchFamily="34" charset="0"/>
              </a:rPr>
              <a:t>t</a:t>
            </a:r>
            <a:r>
              <a:rPr lang="fr-FR" altLang="fr-FR" sz="2200" dirty="0">
                <a:cs typeface="Arial" panose="020B0604020202020204" pitchFamily="34" charset="0"/>
              </a:rPr>
              <a:t> est un vecteur de poids et de biais actuels et </a:t>
            </a:r>
            <a:r>
              <a:rPr lang="en-US" altLang="fr-FR" sz="2400" dirty="0" err="1">
                <a:solidFill>
                  <a:srgbClr val="000000"/>
                </a:solidFill>
                <a:cs typeface="Arial" panose="020B0604020202020204" pitchFamily="34" charset="0"/>
              </a:rPr>
              <a:t>g</a:t>
            </a:r>
            <a:r>
              <a:rPr lang="en-US" altLang="fr-FR" sz="2400" baseline="-25000" dirty="0" err="1">
                <a:solidFill>
                  <a:srgbClr val="000000"/>
                </a:solidFill>
                <a:cs typeface="Arial" panose="020B0604020202020204" pitchFamily="34" charset="0"/>
              </a:rPr>
              <a:t>t</a:t>
            </a:r>
            <a:r>
              <a:rPr lang="fr-FR" altLang="fr-FR" sz="2200" dirty="0">
                <a:cs typeface="Arial" panose="020B0604020202020204" pitchFamily="34" charset="0"/>
              </a:rPr>
              <a:t> est le gradient actuel et </a:t>
            </a:r>
            <a:r>
              <a:rPr lang="en-US" altLang="fr-FR" sz="2400" dirty="0">
                <a:solidFill>
                  <a:srgbClr val="000000"/>
                </a:solidFill>
                <a:cs typeface="Arial" panose="020B0604020202020204" pitchFamily="34" charset="0"/>
                <a:sym typeface="Symbol" panose="05050102010706020507" pitchFamily="18" charset="2"/>
              </a:rPr>
              <a:t></a:t>
            </a:r>
            <a:r>
              <a:rPr lang="en-US" altLang="fr-FR" sz="2400" baseline="-25000" dirty="0">
                <a:solidFill>
                  <a:srgbClr val="000000"/>
                </a:solidFill>
                <a:cs typeface="Arial" panose="020B0604020202020204" pitchFamily="34" charset="0"/>
              </a:rPr>
              <a:t>t</a:t>
            </a:r>
            <a:r>
              <a:rPr lang="fr-FR" altLang="fr-FR" sz="2200" dirty="0">
                <a:cs typeface="Arial" panose="020B0604020202020204" pitchFamily="34" charset="0"/>
              </a:rPr>
              <a:t> est le taux d'apprentissage choisi.</a:t>
            </a:r>
            <a:endParaRPr lang="en-US" altLang="fr-FR" sz="2200" dirty="0">
              <a:cs typeface="Arial" panose="020B0604020202020204" pitchFamily="34" charset="0"/>
            </a:endParaRPr>
          </a:p>
        </p:txBody>
      </p:sp>
      <p:sp>
        <p:nvSpPr>
          <p:cNvPr id="50178" name="Footer Placeholder 2">
            <a:extLst>
              <a:ext uri="{FF2B5EF4-FFF2-40B4-BE49-F238E27FC236}">
                <a16:creationId xmlns:a16="http://schemas.microsoft.com/office/drawing/2014/main" id="{96D77BD8-5FD0-49A1-A20B-44D7974F3594}"/>
              </a:ext>
            </a:extLst>
          </p:cNvPr>
          <p:cNvSpPr>
            <a:spLocks noGrp="1"/>
          </p:cNvSpPr>
          <p:nvPr>
            <p:ph type="ftr" sz="quarter" idx="11"/>
          </p:nvPr>
        </p:nvSpPr>
        <p:spPr>
          <a:xfrm>
            <a:off x="4038600" y="6356350"/>
            <a:ext cx="5251174"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ts val="600"/>
              </a:spcAft>
            </a:pPr>
            <a:r>
              <a:rPr lang="en-US" altLang="fr-FR"/>
              <a:t>Bassam Kurdy Ph.D</a:t>
            </a:r>
          </a:p>
        </p:txBody>
      </p:sp>
      <p:sp>
        <p:nvSpPr>
          <p:cNvPr id="5" name="Slide Number Placeholder 3">
            <a:extLst>
              <a:ext uri="{FF2B5EF4-FFF2-40B4-BE49-F238E27FC236}">
                <a16:creationId xmlns:a16="http://schemas.microsoft.com/office/drawing/2014/main" id="{65345C17-A82B-4AB7-B83B-BA3C79E04B22}"/>
              </a:ext>
            </a:extLst>
          </p:cNvPr>
          <p:cNvSpPr>
            <a:spLocks noGrp="1"/>
          </p:cNvSpPr>
          <p:nvPr>
            <p:ph type="sldNum" sz="quarter" idx="12"/>
          </p:nvPr>
        </p:nvSpPr>
        <p:spPr>
          <a:xfrm>
            <a:off x="9541564" y="6356350"/>
            <a:ext cx="1812235" cy="365125"/>
          </a:xfrm>
        </p:spPr>
        <p:txBody>
          <a:bodyP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ts val="600"/>
              </a:spcAft>
            </a:pPr>
            <a:fld id="{5AD87B9B-9B2F-4E74-A0E5-0A441235B016}" type="slidenum">
              <a:rPr lang="ar-SA" altLang="fr-FR">
                <a:latin typeface="Arial" panose="020B0604020202020204" pitchFamily="34" charset="0"/>
                <a:cs typeface="Arial" panose="020B0604020202020204" pitchFamily="34" charset="0"/>
              </a:rPr>
              <a:pPr eaLnBrk="1" fontAlgn="base" hangingPunct="1">
                <a:spcBef>
                  <a:spcPct val="0"/>
                </a:spcBef>
                <a:spcAft>
                  <a:spcPts val="600"/>
                </a:spcAft>
              </a:pPr>
              <a:t>49</a:t>
            </a:fld>
            <a:endParaRPr lang="en-US" altLang="fr-F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843815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a:extLst>
              <a:ext uri="{FF2B5EF4-FFF2-40B4-BE49-F238E27FC236}">
                <a16:creationId xmlns:a16="http://schemas.microsoft.com/office/drawing/2014/main" id="{0E24E915-C8C6-4037-806C-FF13EA5C553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13" name="Slide Number Placeholder 3">
            <a:extLst>
              <a:ext uri="{FF2B5EF4-FFF2-40B4-BE49-F238E27FC236}">
                <a16:creationId xmlns:a16="http://schemas.microsoft.com/office/drawing/2014/main" id="{5CCFCDFE-18A0-403D-9786-F3176644D0E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42FCFD61-F964-4C76-B94E-B569E0205FFB}"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5</a:t>
            </a:fld>
            <a:endParaRPr lang="en-US" altLang="fr-FR">
              <a:solidFill>
                <a:srgbClr val="000000"/>
              </a:solidFill>
              <a:latin typeface="Arial" panose="020B0604020202020204" pitchFamily="34" charset="0"/>
              <a:cs typeface="Arial" panose="020B0604020202020204" pitchFamily="34" charset="0"/>
            </a:endParaRPr>
          </a:p>
        </p:txBody>
      </p:sp>
      <p:sp>
        <p:nvSpPr>
          <p:cNvPr id="8196" name="Rectangle 2">
            <a:extLst>
              <a:ext uri="{FF2B5EF4-FFF2-40B4-BE49-F238E27FC236}">
                <a16:creationId xmlns:a16="http://schemas.microsoft.com/office/drawing/2014/main" id="{9A854844-D610-4D9C-9D4D-CB8A8EB6C91E}"/>
              </a:ext>
            </a:extLst>
          </p:cNvPr>
          <p:cNvSpPr>
            <a:spLocks noGrp="1" noChangeArrowheads="1"/>
          </p:cNvSpPr>
          <p:nvPr>
            <p:ph type="title" idx="4294967295"/>
          </p:nvPr>
        </p:nvSpPr>
        <p:spPr>
          <a:xfrm>
            <a:off x="1703388" y="115888"/>
            <a:ext cx="8229600" cy="1143000"/>
          </a:xfrm>
        </p:spPr>
        <p:txBody>
          <a:bodyPr/>
          <a:lstStyle/>
          <a:p>
            <a:pPr eaLnBrk="1" hangingPunct="1"/>
            <a:r>
              <a:rPr lang="en-US" altLang="fr-FR"/>
              <a:t>Neuron (nerve cell).</a:t>
            </a:r>
          </a:p>
        </p:txBody>
      </p:sp>
      <p:pic>
        <p:nvPicPr>
          <p:cNvPr id="8197" name="Picture 5">
            <a:extLst>
              <a:ext uri="{FF2B5EF4-FFF2-40B4-BE49-F238E27FC236}">
                <a16:creationId xmlns:a16="http://schemas.microsoft.com/office/drawing/2014/main" id="{BC27EA9F-A0C1-4F09-946E-A334A1673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1052514"/>
            <a:ext cx="7705725"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Line 6">
            <a:extLst>
              <a:ext uri="{FF2B5EF4-FFF2-40B4-BE49-F238E27FC236}">
                <a16:creationId xmlns:a16="http://schemas.microsoft.com/office/drawing/2014/main" id="{FE68D146-55AE-4B1B-BCD2-E588D04FE08C}"/>
              </a:ext>
            </a:extLst>
          </p:cNvPr>
          <p:cNvSpPr>
            <a:spLocks noChangeShapeType="1"/>
          </p:cNvSpPr>
          <p:nvPr/>
        </p:nvSpPr>
        <p:spPr bwMode="auto">
          <a:xfrm>
            <a:off x="2640013" y="4797425"/>
            <a:ext cx="576262" cy="71438"/>
          </a:xfrm>
          <a:prstGeom prst="line">
            <a:avLst/>
          </a:prstGeom>
          <a:noFill/>
          <a:ln w="635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079" name="Line 7">
            <a:extLst>
              <a:ext uri="{FF2B5EF4-FFF2-40B4-BE49-F238E27FC236}">
                <a16:creationId xmlns:a16="http://schemas.microsoft.com/office/drawing/2014/main" id="{CA82926B-5A32-4E3C-B407-80165BABC55B}"/>
              </a:ext>
            </a:extLst>
          </p:cNvPr>
          <p:cNvSpPr>
            <a:spLocks noChangeShapeType="1"/>
          </p:cNvSpPr>
          <p:nvPr/>
        </p:nvSpPr>
        <p:spPr bwMode="auto">
          <a:xfrm>
            <a:off x="3575051" y="3429000"/>
            <a:ext cx="360363" cy="503238"/>
          </a:xfrm>
          <a:prstGeom prst="line">
            <a:avLst/>
          </a:prstGeom>
          <a:noFill/>
          <a:ln w="635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080" name="Line 8">
            <a:extLst>
              <a:ext uri="{FF2B5EF4-FFF2-40B4-BE49-F238E27FC236}">
                <a16:creationId xmlns:a16="http://schemas.microsoft.com/office/drawing/2014/main" id="{C941A588-1AA7-4E7F-B830-D8F801009EB1}"/>
              </a:ext>
            </a:extLst>
          </p:cNvPr>
          <p:cNvSpPr>
            <a:spLocks noChangeShapeType="1"/>
          </p:cNvSpPr>
          <p:nvPr/>
        </p:nvSpPr>
        <p:spPr bwMode="auto">
          <a:xfrm flipV="1">
            <a:off x="3143250" y="5300664"/>
            <a:ext cx="431800" cy="288925"/>
          </a:xfrm>
          <a:prstGeom prst="line">
            <a:avLst/>
          </a:prstGeom>
          <a:noFill/>
          <a:ln w="635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081" name="Line 9">
            <a:extLst>
              <a:ext uri="{FF2B5EF4-FFF2-40B4-BE49-F238E27FC236}">
                <a16:creationId xmlns:a16="http://schemas.microsoft.com/office/drawing/2014/main" id="{23AF6219-1097-46C2-ACA7-466DB17EA079}"/>
              </a:ext>
            </a:extLst>
          </p:cNvPr>
          <p:cNvSpPr>
            <a:spLocks noChangeShapeType="1"/>
          </p:cNvSpPr>
          <p:nvPr/>
        </p:nvSpPr>
        <p:spPr bwMode="auto">
          <a:xfrm flipH="1" flipV="1">
            <a:off x="4656138" y="5157789"/>
            <a:ext cx="431800" cy="287337"/>
          </a:xfrm>
          <a:prstGeom prst="line">
            <a:avLst/>
          </a:prstGeom>
          <a:noFill/>
          <a:ln w="635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082" name="Line 10">
            <a:extLst>
              <a:ext uri="{FF2B5EF4-FFF2-40B4-BE49-F238E27FC236}">
                <a16:creationId xmlns:a16="http://schemas.microsoft.com/office/drawing/2014/main" id="{300A6746-3017-4EC2-B697-811746A1C9EB}"/>
              </a:ext>
            </a:extLst>
          </p:cNvPr>
          <p:cNvSpPr>
            <a:spLocks noChangeShapeType="1"/>
          </p:cNvSpPr>
          <p:nvPr/>
        </p:nvSpPr>
        <p:spPr bwMode="auto">
          <a:xfrm flipV="1">
            <a:off x="3648075" y="5373688"/>
            <a:ext cx="0" cy="360362"/>
          </a:xfrm>
          <a:prstGeom prst="line">
            <a:avLst/>
          </a:prstGeom>
          <a:noFill/>
          <a:ln w="635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083" name="Line 11">
            <a:extLst>
              <a:ext uri="{FF2B5EF4-FFF2-40B4-BE49-F238E27FC236}">
                <a16:creationId xmlns:a16="http://schemas.microsoft.com/office/drawing/2014/main" id="{36529C7F-7722-4449-AEF5-E471CB336809}"/>
              </a:ext>
            </a:extLst>
          </p:cNvPr>
          <p:cNvSpPr>
            <a:spLocks noChangeShapeType="1"/>
          </p:cNvSpPr>
          <p:nvPr/>
        </p:nvSpPr>
        <p:spPr bwMode="auto">
          <a:xfrm flipH="1">
            <a:off x="4295775" y="3068639"/>
            <a:ext cx="71438" cy="504825"/>
          </a:xfrm>
          <a:prstGeom prst="line">
            <a:avLst/>
          </a:prstGeom>
          <a:noFill/>
          <a:ln w="635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084" name="Line 12">
            <a:extLst>
              <a:ext uri="{FF2B5EF4-FFF2-40B4-BE49-F238E27FC236}">
                <a16:creationId xmlns:a16="http://schemas.microsoft.com/office/drawing/2014/main" id="{744B1379-DCF3-4916-912A-785EA4AFA802}"/>
              </a:ext>
            </a:extLst>
          </p:cNvPr>
          <p:cNvSpPr>
            <a:spLocks noChangeShapeType="1"/>
          </p:cNvSpPr>
          <p:nvPr/>
        </p:nvSpPr>
        <p:spPr bwMode="auto">
          <a:xfrm flipV="1">
            <a:off x="5230814" y="4652963"/>
            <a:ext cx="1152525" cy="144462"/>
          </a:xfrm>
          <a:prstGeom prst="line">
            <a:avLst/>
          </a:prstGeom>
          <a:noFill/>
          <a:ln w="136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721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83"/>
                                        </p:tgtEl>
                                        <p:attrNameLst>
                                          <p:attrName>style.visibility</p:attrName>
                                        </p:attrNameLst>
                                      </p:cBhvr>
                                      <p:to>
                                        <p:strVal val="visible"/>
                                      </p:to>
                                    </p:set>
                                    <p:animEffect transition="in" filter="blinds(horizontal)">
                                      <p:cBhvr>
                                        <p:cTn id="7" dur="500"/>
                                        <p:tgtEl>
                                          <p:spTgt spid="3083"/>
                                        </p:tgtEl>
                                      </p:cBhvr>
                                    </p:animEffect>
                                  </p:childTnLst>
                                </p:cTn>
                              </p:par>
                              <p:par>
                                <p:cTn id="8" presetID="3" presetClass="entr" presetSubtype="10" fill="hold" nodeType="withEffect">
                                  <p:stCondLst>
                                    <p:cond delay="0"/>
                                  </p:stCondLst>
                                  <p:childTnLst>
                                    <p:set>
                                      <p:cBhvr>
                                        <p:cTn id="9" dur="1" fill="hold">
                                          <p:stCondLst>
                                            <p:cond delay="0"/>
                                          </p:stCondLst>
                                        </p:cTn>
                                        <p:tgtEl>
                                          <p:spTgt spid="3079"/>
                                        </p:tgtEl>
                                        <p:attrNameLst>
                                          <p:attrName>style.visibility</p:attrName>
                                        </p:attrNameLst>
                                      </p:cBhvr>
                                      <p:to>
                                        <p:strVal val="visible"/>
                                      </p:to>
                                    </p:set>
                                    <p:animEffect transition="in" filter="blinds(horizontal)">
                                      <p:cBhvr>
                                        <p:cTn id="10" dur="1000"/>
                                        <p:tgtEl>
                                          <p:spTgt spid="3079"/>
                                        </p:tgtEl>
                                      </p:cBhvr>
                                    </p:animEffect>
                                  </p:childTnLst>
                                </p:cTn>
                              </p:par>
                              <p:par>
                                <p:cTn id="11" presetID="3" presetClass="entr" presetSubtype="10" fill="hold" nodeType="withEffect">
                                  <p:stCondLst>
                                    <p:cond delay="0"/>
                                  </p:stCondLst>
                                  <p:childTnLst>
                                    <p:set>
                                      <p:cBhvr>
                                        <p:cTn id="12" dur="1" fill="hold">
                                          <p:stCondLst>
                                            <p:cond delay="0"/>
                                          </p:stCondLst>
                                        </p:cTn>
                                        <p:tgtEl>
                                          <p:spTgt spid="3078"/>
                                        </p:tgtEl>
                                        <p:attrNameLst>
                                          <p:attrName>style.visibility</p:attrName>
                                        </p:attrNameLst>
                                      </p:cBhvr>
                                      <p:to>
                                        <p:strVal val="visible"/>
                                      </p:to>
                                    </p:set>
                                    <p:animEffect transition="in" filter="blinds(horizontal)">
                                      <p:cBhvr>
                                        <p:cTn id="13" dur="1000"/>
                                        <p:tgtEl>
                                          <p:spTgt spid="3078"/>
                                        </p:tgtEl>
                                      </p:cBhvr>
                                    </p:animEffect>
                                  </p:childTnLst>
                                </p:cTn>
                              </p:par>
                              <p:par>
                                <p:cTn id="14" presetID="3" presetClass="entr" presetSubtype="10" fill="hold" nodeType="withEffect">
                                  <p:stCondLst>
                                    <p:cond delay="0"/>
                                  </p:stCondLst>
                                  <p:childTnLst>
                                    <p:set>
                                      <p:cBhvr>
                                        <p:cTn id="15" dur="1" fill="hold">
                                          <p:stCondLst>
                                            <p:cond delay="0"/>
                                          </p:stCondLst>
                                        </p:cTn>
                                        <p:tgtEl>
                                          <p:spTgt spid="3080"/>
                                        </p:tgtEl>
                                        <p:attrNameLst>
                                          <p:attrName>style.visibility</p:attrName>
                                        </p:attrNameLst>
                                      </p:cBhvr>
                                      <p:to>
                                        <p:strVal val="visible"/>
                                      </p:to>
                                    </p:set>
                                    <p:animEffect transition="in" filter="blinds(horizontal)">
                                      <p:cBhvr>
                                        <p:cTn id="16" dur="1000"/>
                                        <p:tgtEl>
                                          <p:spTgt spid="3080"/>
                                        </p:tgtEl>
                                      </p:cBhvr>
                                    </p:animEffect>
                                  </p:childTnLst>
                                </p:cTn>
                              </p:par>
                              <p:par>
                                <p:cTn id="17" presetID="3" presetClass="entr" presetSubtype="10" fill="hold" nodeType="withEffect">
                                  <p:stCondLst>
                                    <p:cond delay="0"/>
                                  </p:stCondLst>
                                  <p:childTnLst>
                                    <p:set>
                                      <p:cBhvr>
                                        <p:cTn id="18" dur="1" fill="hold">
                                          <p:stCondLst>
                                            <p:cond delay="0"/>
                                          </p:stCondLst>
                                        </p:cTn>
                                        <p:tgtEl>
                                          <p:spTgt spid="3082"/>
                                        </p:tgtEl>
                                        <p:attrNameLst>
                                          <p:attrName>style.visibility</p:attrName>
                                        </p:attrNameLst>
                                      </p:cBhvr>
                                      <p:to>
                                        <p:strVal val="visible"/>
                                      </p:to>
                                    </p:set>
                                    <p:animEffect transition="in" filter="blinds(horizontal)">
                                      <p:cBhvr>
                                        <p:cTn id="19" dur="1000"/>
                                        <p:tgtEl>
                                          <p:spTgt spid="3082"/>
                                        </p:tgtEl>
                                      </p:cBhvr>
                                    </p:animEffect>
                                  </p:childTnLst>
                                </p:cTn>
                              </p:par>
                              <p:par>
                                <p:cTn id="20" presetID="3" presetClass="entr" presetSubtype="10" fill="hold" nodeType="withEffect">
                                  <p:stCondLst>
                                    <p:cond delay="0"/>
                                  </p:stCondLst>
                                  <p:childTnLst>
                                    <p:set>
                                      <p:cBhvr>
                                        <p:cTn id="21" dur="1" fill="hold">
                                          <p:stCondLst>
                                            <p:cond delay="0"/>
                                          </p:stCondLst>
                                        </p:cTn>
                                        <p:tgtEl>
                                          <p:spTgt spid="3081"/>
                                        </p:tgtEl>
                                        <p:attrNameLst>
                                          <p:attrName>style.visibility</p:attrName>
                                        </p:attrNameLst>
                                      </p:cBhvr>
                                      <p:to>
                                        <p:strVal val="visible"/>
                                      </p:to>
                                    </p:set>
                                    <p:animEffect transition="in" filter="blinds(horizontal)">
                                      <p:cBhvr>
                                        <p:cTn id="22" dur="1000"/>
                                        <p:tgtEl>
                                          <p:spTgt spid="3081"/>
                                        </p:tgtEl>
                                      </p:cBhvr>
                                    </p:animEffect>
                                  </p:childTnLst>
                                </p:cTn>
                              </p:par>
                            </p:childTnLst>
                          </p:cTn>
                        </p:par>
                        <p:par>
                          <p:cTn id="23" fill="hold" nodeType="afterGroup">
                            <p:stCondLst>
                              <p:cond delay="1000"/>
                            </p:stCondLst>
                            <p:childTnLst>
                              <p:par>
                                <p:cTn id="24" presetID="3" presetClass="entr" presetSubtype="10" fill="hold" nodeType="afterEffect">
                                  <p:stCondLst>
                                    <p:cond delay="0"/>
                                  </p:stCondLst>
                                  <p:childTnLst>
                                    <p:set>
                                      <p:cBhvr>
                                        <p:cTn id="25" dur="1" fill="hold">
                                          <p:stCondLst>
                                            <p:cond delay="0"/>
                                          </p:stCondLst>
                                        </p:cTn>
                                        <p:tgtEl>
                                          <p:spTgt spid="3084"/>
                                        </p:tgtEl>
                                        <p:attrNameLst>
                                          <p:attrName>style.visibility</p:attrName>
                                        </p:attrNameLst>
                                      </p:cBhvr>
                                      <p:to>
                                        <p:strVal val="visible"/>
                                      </p:to>
                                    </p:set>
                                    <p:animEffect transition="in" filter="blinds(horizontal)">
                                      <p:cBhvr>
                                        <p:cTn id="26" dur="500"/>
                                        <p:tgtEl>
                                          <p:spTgt spid="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a:extLst>
              <a:ext uri="{FF2B5EF4-FFF2-40B4-BE49-F238E27FC236}">
                <a16:creationId xmlns:a16="http://schemas.microsoft.com/office/drawing/2014/main" id="{ED153EDE-02C3-4365-986A-722AB030935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8" name="Slide Number Placeholder 3">
            <a:extLst>
              <a:ext uri="{FF2B5EF4-FFF2-40B4-BE49-F238E27FC236}">
                <a16:creationId xmlns:a16="http://schemas.microsoft.com/office/drawing/2014/main" id="{F7A0CCBA-61C7-4FF2-8F77-B7383EF5A0D5}"/>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15CA9A12-9118-4300-831D-711B9F595758}"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50</a:t>
            </a:fld>
            <a:endParaRPr lang="en-US" altLang="fr-FR">
              <a:solidFill>
                <a:srgbClr val="000000"/>
              </a:solidFill>
              <a:latin typeface="Arial" panose="020B0604020202020204" pitchFamily="34" charset="0"/>
              <a:cs typeface="Arial" panose="020B0604020202020204" pitchFamily="34" charset="0"/>
            </a:endParaRPr>
          </a:p>
        </p:txBody>
      </p:sp>
      <p:sp>
        <p:nvSpPr>
          <p:cNvPr id="51204" name="Text Box 2">
            <a:extLst>
              <a:ext uri="{FF2B5EF4-FFF2-40B4-BE49-F238E27FC236}">
                <a16:creationId xmlns:a16="http://schemas.microsoft.com/office/drawing/2014/main" id="{18C8F546-12C6-4EEF-8F2B-3BB998F3B63F}"/>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51205" name="Text Box 3">
            <a:extLst>
              <a:ext uri="{FF2B5EF4-FFF2-40B4-BE49-F238E27FC236}">
                <a16:creationId xmlns:a16="http://schemas.microsoft.com/office/drawing/2014/main" id="{297ED866-9D7B-4A2D-9FF4-E7E83D633D00}"/>
              </a:ext>
            </a:extLst>
          </p:cNvPr>
          <p:cNvSpPr txBox="1">
            <a:spLocks noChangeArrowheads="1"/>
          </p:cNvSpPr>
          <p:nvPr/>
        </p:nvSpPr>
        <p:spPr bwMode="auto">
          <a:xfrm>
            <a:off x="2209800" y="381001"/>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11.10 </a:t>
            </a:r>
          </a:p>
        </p:txBody>
      </p:sp>
      <p:pic>
        <p:nvPicPr>
          <p:cNvPr id="51206" name="Picture 4">
            <a:extLst>
              <a:ext uri="{FF2B5EF4-FFF2-40B4-BE49-F238E27FC236}">
                <a16:creationId xmlns:a16="http://schemas.microsoft.com/office/drawing/2014/main" id="{ED711458-030B-4953-90CC-E7735BD4E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914400"/>
            <a:ext cx="61912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5">
            <a:extLst>
              <a:ext uri="{FF2B5EF4-FFF2-40B4-BE49-F238E27FC236}">
                <a16:creationId xmlns:a16="http://schemas.microsoft.com/office/drawing/2014/main" id="{8A5BAF5C-4E81-41C6-AA07-366B4A253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724400"/>
            <a:ext cx="7029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a:extLst>
              <a:ext uri="{FF2B5EF4-FFF2-40B4-BE49-F238E27FC236}">
                <a16:creationId xmlns:a16="http://schemas.microsoft.com/office/drawing/2014/main" id="{E577EB05-3EF2-4991-A1B5-AAFDFA57CB3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CDCF28AD-AFBC-4B41-8E9C-E3C3CE63EBE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EF451979-F4F4-4C12-AA1A-437EB7490D00}"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51</a:t>
            </a:fld>
            <a:endParaRPr lang="en-US" altLang="fr-FR">
              <a:solidFill>
                <a:srgbClr val="000000"/>
              </a:solidFill>
              <a:latin typeface="Arial" panose="020B0604020202020204" pitchFamily="34" charset="0"/>
              <a:cs typeface="Arial" panose="020B0604020202020204" pitchFamily="34" charset="0"/>
            </a:endParaRPr>
          </a:p>
        </p:txBody>
      </p:sp>
      <p:sp>
        <p:nvSpPr>
          <p:cNvPr id="52228" name="Rectangle 2">
            <a:extLst>
              <a:ext uri="{FF2B5EF4-FFF2-40B4-BE49-F238E27FC236}">
                <a16:creationId xmlns:a16="http://schemas.microsoft.com/office/drawing/2014/main" id="{B9572889-F315-4FB6-B680-ACB1F8D909BE}"/>
              </a:ext>
            </a:extLst>
          </p:cNvPr>
          <p:cNvSpPr>
            <a:spLocks noGrp="1" noChangeArrowheads="1"/>
          </p:cNvSpPr>
          <p:nvPr>
            <p:ph type="title"/>
          </p:nvPr>
        </p:nvSpPr>
        <p:spPr/>
        <p:txBody>
          <a:bodyPr/>
          <a:lstStyle/>
          <a:p>
            <a:pPr eaLnBrk="1" hangingPunct="1"/>
            <a:r>
              <a:rPr lang="en-US" altLang="fr-FR" dirty="0" err="1">
                <a:latin typeface="Times New Roman" panose="02020603050405020304" pitchFamily="18" charset="0"/>
                <a:cs typeface="Times New Roman" panose="02020603050405020304" pitchFamily="18" charset="0"/>
              </a:rPr>
              <a:t>Règle</a:t>
            </a:r>
            <a:r>
              <a:rPr lang="en-US" altLang="fr-FR" dirty="0">
                <a:latin typeface="Times New Roman" panose="02020603050405020304" pitchFamily="18" charset="0"/>
                <a:cs typeface="Times New Roman" panose="02020603050405020304" pitchFamily="18" charset="0"/>
              </a:rPr>
              <a:t> </a:t>
            </a:r>
            <a:r>
              <a:rPr lang="en-US" altLang="fr-FR" dirty="0" err="1">
                <a:latin typeface="Times New Roman" panose="02020603050405020304" pitchFamily="18" charset="0"/>
                <a:cs typeface="Times New Roman" panose="02020603050405020304" pitchFamily="18" charset="0"/>
              </a:rPr>
              <a:t>d'apprentissage</a:t>
            </a:r>
            <a:endParaRPr lang="en-US" altLang="fr-FR" dirty="0">
              <a:latin typeface="Times New Roman" panose="02020603050405020304" pitchFamily="18" charset="0"/>
              <a:cs typeface="Times New Roman" panose="02020603050405020304" pitchFamily="18" charset="0"/>
            </a:endParaRPr>
          </a:p>
        </p:txBody>
      </p:sp>
      <p:sp>
        <p:nvSpPr>
          <p:cNvPr id="52229" name="Rectangle 3">
            <a:extLst>
              <a:ext uri="{FF2B5EF4-FFF2-40B4-BE49-F238E27FC236}">
                <a16:creationId xmlns:a16="http://schemas.microsoft.com/office/drawing/2014/main" id="{8FF3DEF8-4E2E-4D05-B727-E031B6FC953B}"/>
              </a:ext>
            </a:extLst>
          </p:cNvPr>
          <p:cNvSpPr>
            <a:spLocks noGrp="1" noChangeArrowheads="1"/>
          </p:cNvSpPr>
          <p:nvPr>
            <p:ph type="body" idx="1"/>
          </p:nvPr>
        </p:nvSpPr>
        <p:spPr>
          <a:xfrm>
            <a:off x="1981200" y="1326198"/>
            <a:ext cx="8229600" cy="4840922"/>
          </a:xfrm>
        </p:spPr>
        <p:txBody>
          <a:bodyPr/>
          <a:lstStyle/>
          <a:p>
            <a:pPr>
              <a:lnSpc>
                <a:spcPct val="90000"/>
              </a:lnSpc>
              <a:spcBef>
                <a:spcPct val="0"/>
              </a:spcBef>
              <a:buFontTx/>
              <a:buNone/>
            </a:pPr>
            <a:r>
              <a:rPr lang="en-US" altLang="fr-FR" sz="2800" dirty="0">
                <a:solidFill>
                  <a:srgbClr val="00B050"/>
                </a:solidFill>
              </a:rPr>
              <a:t>W</a:t>
            </a:r>
            <a:r>
              <a:rPr lang="en-US" altLang="fr-FR" sz="2800" baseline="-25000" dirty="0">
                <a:solidFill>
                  <a:srgbClr val="00B050"/>
                </a:solidFill>
              </a:rPr>
              <a:t> </a:t>
            </a:r>
            <a:r>
              <a:rPr lang="en-US" altLang="fr-FR" sz="2800" baseline="-25000" dirty="0" err="1">
                <a:solidFill>
                  <a:srgbClr val="00B050"/>
                </a:solidFill>
              </a:rPr>
              <a:t>ij</a:t>
            </a:r>
            <a:r>
              <a:rPr lang="en-US" altLang="fr-FR" sz="2800" dirty="0">
                <a:solidFill>
                  <a:srgbClr val="00B050"/>
                </a:solidFill>
              </a:rPr>
              <a:t> = </a:t>
            </a:r>
            <a:r>
              <a:rPr lang="en-US" altLang="fr-FR" sz="2800" dirty="0" err="1">
                <a:solidFill>
                  <a:srgbClr val="00B050"/>
                </a:solidFill>
              </a:rPr>
              <a:t>W</a:t>
            </a:r>
            <a:r>
              <a:rPr lang="en-US" altLang="fr-FR" sz="2800" baseline="-25000" dirty="0" err="1">
                <a:solidFill>
                  <a:srgbClr val="00B050"/>
                </a:solidFill>
              </a:rPr>
              <a:t>ij</a:t>
            </a:r>
            <a:r>
              <a:rPr lang="en-US" altLang="fr-FR" sz="2800" dirty="0">
                <a:solidFill>
                  <a:srgbClr val="00B050"/>
                </a:solidFill>
              </a:rPr>
              <a:t> + </a:t>
            </a:r>
            <a:r>
              <a:rPr lang="el-GR" altLang="fr-FR" sz="2800" dirty="0">
                <a:solidFill>
                  <a:srgbClr val="00B050"/>
                </a:solidFill>
              </a:rPr>
              <a:t>Δ</a:t>
            </a:r>
            <a:r>
              <a:rPr lang="en-US" altLang="fr-FR" sz="2800" dirty="0" err="1">
                <a:solidFill>
                  <a:srgbClr val="00B050"/>
                </a:solidFill>
              </a:rPr>
              <a:t>W</a:t>
            </a:r>
            <a:r>
              <a:rPr lang="en-US" altLang="fr-FR" sz="2800" baseline="-25000" dirty="0" err="1">
                <a:solidFill>
                  <a:srgbClr val="00B050"/>
                </a:solidFill>
              </a:rPr>
              <a:t>ij</a:t>
            </a:r>
            <a:r>
              <a:rPr lang="en-US" altLang="fr-FR" sz="2800" dirty="0">
                <a:solidFill>
                  <a:srgbClr val="00B050"/>
                </a:solidFill>
              </a:rPr>
              <a:t> </a:t>
            </a:r>
          </a:p>
          <a:p>
            <a:pPr>
              <a:lnSpc>
                <a:spcPct val="90000"/>
              </a:lnSpc>
              <a:spcBef>
                <a:spcPct val="0"/>
              </a:spcBef>
              <a:buFontTx/>
              <a:buNone/>
            </a:pPr>
            <a:endParaRPr lang="en-US" altLang="fr-FR" sz="2800" dirty="0">
              <a:latin typeface="Times New Roman" panose="02020603050405020304" pitchFamily="18" charset="0"/>
              <a:cs typeface="Times New Roman" panose="02020603050405020304" pitchFamily="18" charset="0"/>
            </a:endParaRPr>
          </a:p>
          <a:p>
            <a:pPr>
              <a:lnSpc>
                <a:spcPct val="90000"/>
              </a:lnSpc>
              <a:spcBef>
                <a:spcPct val="0"/>
              </a:spcBef>
              <a:buFontTx/>
              <a:buNone/>
            </a:pPr>
            <a:r>
              <a:rPr lang="fr-FR" altLang="fr-FR" sz="2400" dirty="0">
                <a:latin typeface="Times New Roman" panose="02020603050405020304" pitchFamily="18" charset="0"/>
                <a:cs typeface="Times New Roman" panose="02020603050405020304" pitchFamily="18" charset="0"/>
              </a:rPr>
              <a:t>Cette méthode d'ajustement du poids est également connue sous le nom de </a:t>
            </a:r>
            <a:r>
              <a:rPr lang="fr-FR" altLang="fr-FR" sz="2400" dirty="0">
                <a:solidFill>
                  <a:srgbClr val="FF0000"/>
                </a:solidFill>
                <a:latin typeface="Times New Roman" panose="02020603050405020304" pitchFamily="18" charset="0"/>
                <a:cs typeface="Times New Roman" panose="02020603050405020304" pitchFamily="18" charset="0"/>
              </a:rPr>
              <a:t>technique de descente du </a:t>
            </a:r>
            <a:r>
              <a:rPr lang="en-US" altLang="fr-FR" sz="2400" dirty="0">
                <a:solidFill>
                  <a:srgbClr val="FF0000"/>
                </a:solidFill>
                <a:latin typeface="Times New Roman" panose="02020603050405020304" pitchFamily="18" charset="0"/>
                <a:cs typeface="Times New Roman" panose="02020603050405020304" pitchFamily="18" charset="0"/>
              </a:rPr>
              <a:t>gradient </a:t>
            </a:r>
            <a:r>
              <a:rPr lang="fr-FR" altLang="fr-FR" sz="2400" dirty="0">
                <a:solidFill>
                  <a:srgbClr val="FF0000"/>
                </a:solidFill>
                <a:latin typeface="Times New Roman" panose="02020603050405020304" pitchFamily="18" charset="0"/>
                <a:cs typeface="Times New Roman" panose="02020603050405020304" pitchFamily="18" charset="0"/>
              </a:rPr>
              <a:t>la plus raide</a:t>
            </a:r>
            <a:r>
              <a:rPr lang="fr-FR" altLang="fr-FR" sz="2400" dirty="0">
                <a:latin typeface="Times New Roman" panose="02020603050405020304" pitchFamily="18" charset="0"/>
                <a:cs typeface="Times New Roman" panose="02020603050405020304" pitchFamily="18" charset="0"/>
              </a:rPr>
              <a:t>.</a:t>
            </a:r>
            <a:endParaRPr lang="en-US" altLang="fr-FR" sz="2400" dirty="0">
              <a:latin typeface="Times New Roman" panose="02020603050405020304" pitchFamily="18" charset="0"/>
              <a:cs typeface="Times New Roman" panose="02020603050405020304" pitchFamily="18" charset="0"/>
            </a:endParaRPr>
          </a:p>
          <a:p>
            <a:pPr>
              <a:lnSpc>
                <a:spcPct val="90000"/>
              </a:lnSpc>
              <a:spcBef>
                <a:spcPct val="0"/>
              </a:spcBef>
              <a:buFontTx/>
              <a:buNone/>
            </a:pPr>
            <a:endParaRPr lang="en-US" altLang="fr-FR" sz="2400" dirty="0">
              <a:latin typeface="Times New Roman" panose="02020603050405020304" pitchFamily="18" charset="0"/>
              <a:cs typeface="Times New Roman" panose="02020603050405020304" pitchFamily="18" charset="0"/>
            </a:endParaRPr>
          </a:p>
          <a:p>
            <a:pPr>
              <a:lnSpc>
                <a:spcPct val="90000"/>
              </a:lnSpc>
              <a:spcBef>
                <a:spcPct val="0"/>
              </a:spcBef>
              <a:buFontTx/>
              <a:buNone/>
            </a:pPr>
            <a:r>
              <a:rPr lang="en-US" altLang="fr-FR" sz="2400" dirty="0" err="1">
                <a:latin typeface="Times New Roman" panose="02020603050405020304" pitchFamily="18" charset="0"/>
                <a:cs typeface="Times New Roman" panose="02020603050405020304" pitchFamily="18" charset="0"/>
              </a:rPr>
              <a:t>ou</a:t>
            </a:r>
            <a:r>
              <a:rPr lang="en-US" altLang="fr-FR" sz="2800" dirty="0">
                <a:latin typeface="Times New Roman" panose="02020603050405020304" pitchFamily="18" charset="0"/>
                <a:cs typeface="Times New Roman" panose="02020603050405020304" pitchFamily="18" charset="0"/>
              </a:rPr>
              <a:t> </a:t>
            </a:r>
            <a:r>
              <a:rPr lang="fr-FR" altLang="fr-FR" sz="2800" dirty="0">
                <a:latin typeface="Times New Roman" panose="02020603050405020304" pitchFamily="18" charset="0"/>
                <a:cs typeface="Times New Roman" panose="02020603050405020304" pitchFamily="18" charset="0"/>
              </a:rPr>
              <a:t>à la règle de </a:t>
            </a:r>
            <a:r>
              <a:rPr lang="fr-FR" altLang="fr-FR" sz="2800" dirty="0">
                <a:solidFill>
                  <a:srgbClr val="FF0000"/>
                </a:solidFill>
                <a:latin typeface="Times New Roman" panose="02020603050405020304" pitchFamily="18" charset="0"/>
                <a:cs typeface="Times New Roman" panose="02020603050405020304" pitchFamily="18" charset="0"/>
              </a:rPr>
              <a:t>Widrow-Hoff</a:t>
            </a:r>
            <a:r>
              <a:rPr lang="fr-FR" altLang="fr-FR" sz="2800" dirty="0">
                <a:latin typeface="Times New Roman" panose="02020603050405020304" pitchFamily="18" charset="0"/>
                <a:cs typeface="Times New Roman" panose="02020603050405020304" pitchFamily="18" charset="0"/>
              </a:rPr>
              <a:t> et est le type le plus courant</a:t>
            </a:r>
            <a:r>
              <a:rPr lang="en-US" altLang="fr-FR" sz="2800" dirty="0">
                <a:latin typeface="Times New Roman" panose="02020603050405020304" pitchFamily="18" charset="0"/>
                <a:cs typeface="Times New Roman" panose="02020603050405020304" pitchFamily="18" charset="0"/>
              </a:rPr>
              <a:t>.</a:t>
            </a:r>
          </a:p>
          <a:p>
            <a:pPr>
              <a:lnSpc>
                <a:spcPct val="90000"/>
              </a:lnSpc>
              <a:spcBef>
                <a:spcPct val="0"/>
              </a:spcBef>
              <a:buFontTx/>
              <a:buNone/>
            </a:pPr>
            <a:endParaRPr lang="en-US" altLang="fr-FR" sz="2800" dirty="0">
              <a:latin typeface="Times New Roman" panose="02020603050405020304" pitchFamily="18" charset="0"/>
              <a:cs typeface="Times New Roman" panose="02020603050405020304" pitchFamily="18" charset="0"/>
            </a:endParaRPr>
          </a:p>
          <a:p>
            <a:pPr>
              <a:lnSpc>
                <a:spcPct val="90000"/>
              </a:lnSpc>
              <a:spcBef>
                <a:spcPct val="0"/>
              </a:spcBef>
              <a:buFontTx/>
              <a:buNone/>
            </a:pPr>
            <a:r>
              <a:rPr lang="en-US" altLang="fr-FR" sz="2800" dirty="0">
                <a:latin typeface="Times New Roman" panose="02020603050405020304" pitchFamily="18" charset="0"/>
                <a:cs typeface="Times New Roman" panose="02020603050405020304" pitchFamily="18" charset="0"/>
              </a:rPr>
              <a:t> </a:t>
            </a:r>
            <a:r>
              <a:rPr lang="en-US" altLang="fr-FR" sz="2400" dirty="0"/>
              <a:t>	</a:t>
            </a:r>
            <a:r>
              <a:rPr lang="en-US" altLang="fr-FR" sz="2400" dirty="0">
                <a:solidFill>
                  <a:srgbClr val="0070C0"/>
                </a:solidFill>
              </a:rPr>
              <a:t>W</a:t>
            </a:r>
            <a:r>
              <a:rPr lang="en-US" altLang="fr-FR" sz="2400" baseline="-25000" dirty="0">
                <a:solidFill>
                  <a:srgbClr val="0070C0"/>
                </a:solidFill>
              </a:rPr>
              <a:t> t+1</a:t>
            </a:r>
            <a:r>
              <a:rPr lang="en-US" altLang="fr-FR" sz="2400" dirty="0">
                <a:solidFill>
                  <a:srgbClr val="0070C0"/>
                </a:solidFill>
              </a:rPr>
              <a:t> = </a:t>
            </a:r>
            <a:r>
              <a:rPr lang="en-US" altLang="fr-FR" sz="2400" dirty="0" err="1">
                <a:solidFill>
                  <a:srgbClr val="0070C0"/>
                </a:solidFill>
              </a:rPr>
              <a:t>W</a:t>
            </a:r>
            <a:r>
              <a:rPr lang="en-US" altLang="fr-FR" sz="2400" baseline="-25000" dirty="0" err="1">
                <a:solidFill>
                  <a:srgbClr val="0070C0"/>
                </a:solidFill>
              </a:rPr>
              <a:t>t</a:t>
            </a:r>
            <a:r>
              <a:rPr lang="en-US" altLang="fr-FR" sz="2400" dirty="0">
                <a:solidFill>
                  <a:srgbClr val="0070C0"/>
                </a:solidFill>
              </a:rPr>
              <a:t> - </a:t>
            </a:r>
            <a:r>
              <a:rPr lang="en-US" altLang="fr-FR" sz="2400" dirty="0">
                <a:solidFill>
                  <a:srgbClr val="0070C0"/>
                </a:solidFill>
                <a:sym typeface="Symbol" panose="05050102010706020507" pitchFamily="18" charset="2"/>
              </a:rPr>
              <a:t></a:t>
            </a:r>
            <a:r>
              <a:rPr lang="en-US" altLang="fr-FR" sz="2400" baseline="-25000" dirty="0">
                <a:solidFill>
                  <a:srgbClr val="0070C0"/>
                </a:solidFill>
              </a:rPr>
              <a:t>t</a:t>
            </a:r>
            <a:r>
              <a:rPr lang="en-US" altLang="fr-FR" sz="2400" dirty="0">
                <a:solidFill>
                  <a:srgbClr val="0070C0"/>
                </a:solidFill>
              </a:rPr>
              <a:t> </a:t>
            </a:r>
            <a:r>
              <a:rPr lang="en-US" altLang="fr-FR" sz="2400" dirty="0" err="1">
                <a:solidFill>
                  <a:srgbClr val="0070C0"/>
                </a:solidFill>
              </a:rPr>
              <a:t>g</a:t>
            </a:r>
            <a:r>
              <a:rPr lang="en-US" altLang="fr-FR" sz="2400" baseline="-25000" dirty="0" err="1">
                <a:solidFill>
                  <a:srgbClr val="0070C0"/>
                </a:solidFill>
              </a:rPr>
              <a:t>t</a:t>
            </a:r>
            <a:r>
              <a:rPr lang="en-US" altLang="fr-FR" sz="2400" baseline="-25000" dirty="0">
                <a:solidFill>
                  <a:srgbClr val="0070C0"/>
                </a:solidFill>
              </a:rPr>
              <a:t> 	</a:t>
            </a:r>
            <a:r>
              <a:rPr lang="en-US" altLang="fr-FR" sz="2400" dirty="0">
                <a:solidFill>
                  <a:srgbClr val="0070C0"/>
                </a:solidFill>
              </a:rPr>
              <a:t>= </a:t>
            </a:r>
            <a:r>
              <a:rPr lang="en-US" altLang="fr-FR" sz="2400" dirty="0" err="1">
                <a:solidFill>
                  <a:srgbClr val="0070C0"/>
                </a:solidFill>
              </a:rPr>
              <a:t>W</a:t>
            </a:r>
            <a:r>
              <a:rPr lang="en-US" altLang="fr-FR" sz="2400" baseline="-25000" dirty="0" err="1">
                <a:solidFill>
                  <a:srgbClr val="0070C0"/>
                </a:solidFill>
              </a:rPr>
              <a:t>t</a:t>
            </a:r>
            <a:r>
              <a:rPr lang="en-US" altLang="fr-FR" sz="2400" dirty="0">
                <a:solidFill>
                  <a:srgbClr val="0070C0"/>
                </a:solidFill>
              </a:rPr>
              <a:t> - </a:t>
            </a:r>
            <a:r>
              <a:rPr lang="en-US" altLang="fr-FR" sz="2400" dirty="0">
                <a:solidFill>
                  <a:srgbClr val="0070C0"/>
                </a:solidFill>
                <a:sym typeface="Symbol" panose="05050102010706020507" pitchFamily="18" charset="2"/>
              </a:rPr>
              <a:t></a:t>
            </a:r>
            <a:r>
              <a:rPr lang="en-US" altLang="fr-FR" sz="2400" baseline="-25000" dirty="0">
                <a:solidFill>
                  <a:srgbClr val="0070C0"/>
                </a:solidFill>
              </a:rPr>
              <a:t>t</a:t>
            </a:r>
            <a:r>
              <a:rPr lang="en-US" altLang="fr-FR" sz="2400" dirty="0">
                <a:solidFill>
                  <a:srgbClr val="0070C0"/>
                </a:solidFill>
              </a:rPr>
              <a:t> .</a:t>
            </a:r>
            <a:r>
              <a:rPr lang="en-US" altLang="fr-FR" sz="2400" dirty="0" err="1">
                <a:solidFill>
                  <a:srgbClr val="0070C0"/>
                </a:solidFill>
              </a:rPr>
              <a:t>Er.x</a:t>
            </a:r>
            <a:r>
              <a:rPr lang="en-US" altLang="fr-FR" sz="2400" baseline="-25000" dirty="0" err="1">
                <a:solidFill>
                  <a:srgbClr val="0070C0"/>
                </a:solidFill>
              </a:rPr>
              <a:t>t</a:t>
            </a:r>
            <a:r>
              <a:rPr lang="en-US" altLang="fr-FR" sz="2400" baseline="-25000" dirty="0">
                <a:solidFill>
                  <a:srgbClr val="0070C0"/>
                </a:solidFill>
              </a:rPr>
              <a:t>	</a:t>
            </a:r>
            <a:r>
              <a:rPr lang="en-US" altLang="fr-FR" sz="2400" dirty="0">
                <a:solidFill>
                  <a:srgbClr val="0070C0"/>
                </a:solidFill>
              </a:rPr>
              <a:t>= </a:t>
            </a:r>
            <a:r>
              <a:rPr lang="en-US" altLang="fr-FR" sz="2400" dirty="0" err="1">
                <a:solidFill>
                  <a:srgbClr val="0070C0"/>
                </a:solidFill>
              </a:rPr>
              <a:t>W</a:t>
            </a:r>
            <a:r>
              <a:rPr lang="en-US" altLang="fr-FR" sz="2400" baseline="-25000" dirty="0" err="1">
                <a:solidFill>
                  <a:srgbClr val="0070C0"/>
                </a:solidFill>
              </a:rPr>
              <a:t>t</a:t>
            </a:r>
            <a:r>
              <a:rPr lang="en-US" altLang="fr-FR" sz="2400" dirty="0">
                <a:solidFill>
                  <a:srgbClr val="0070C0"/>
                </a:solidFill>
              </a:rPr>
              <a:t> - </a:t>
            </a:r>
            <a:r>
              <a:rPr lang="en-US" altLang="fr-FR" sz="2400" dirty="0">
                <a:solidFill>
                  <a:srgbClr val="0070C0"/>
                </a:solidFill>
                <a:sym typeface="Symbol" panose="05050102010706020507" pitchFamily="18" charset="2"/>
              </a:rPr>
              <a:t></a:t>
            </a:r>
            <a:r>
              <a:rPr lang="en-US" altLang="fr-FR" sz="2400" baseline="-25000" dirty="0">
                <a:solidFill>
                  <a:srgbClr val="0070C0"/>
                </a:solidFill>
              </a:rPr>
              <a:t>t</a:t>
            </a:r>
            <a:r>
              <a:rPr lang="en-US" altLang="fr-FR" sz="2400" dirty="0">
                <a:solidFill>
                  <a:srgbClr val="0070C0"/>
                </a:solidFill>
              </a:rPr>
              <a:t> .</a:t>
            </a:r>
            <a:r>
              <a:rPr lang="el-GR" altLang="fr-FR" sz="2400" dirty="0">
                <a:solidFill>
                  <a:srgbClr val="0070C0"/>
                </a:solidFill>
              </a:rPr>
              <a:t>δ</a:t>
            </a:r>
            <a:r>
              <a:rPr lang="en-US" altLang="fr-FR" sz="2400" dirty="0">
                <a:solidFill>
                  <a:srgbClr val="0070C0"/>
                </a:solidFill>
              </a:rPr>
              <a:t>.</a:t>
            </a:r>
            <a:r>
              <a:rPr lang="en-US" altLang="fr-FR" sz="2400" dirty="0" err="1">
                <a:solidFill>
                  <a:srgbClr val="0070C0"/>
                </a:solidFill>
              </a:rPr>
              <a:t>x</a:t>
            </a:r>
            <a:r>
              <a:rPr lang="en-US" altLang="fr-FR" sz="2400" baseline="-25000" dirty="0" err="1">
                <a:solidFill>
                  <a:srgbClr val="0070C0"/>
                </a:solidFill>
              </a:rPr>
              <a:t>t</a:t>
            </a:r>
            <a:endParaRPr lang="en-US" altLang="fr-FR" sz="2400" baseline="-25000" dirty="0">
              <a:solidFill>
                <a:srgbClr val="0070C0"/>
              </a:solidFill>
            </a:endParaRPr>
          </a:p>
          <a:p>
            <a:pPr>
              <a:lnSpc>
                <a:spcPct val="90000"/>
              </a:lnSpc>
              <a:spcBef>
                <a:spcPct val="0"/>
              </a:spcBef>
              <a:buFontTx/>
              <a:buNone/>
            </a:pPr>
            <a:endParaRPr lang="en-US" altLang="fr-FR" sz="2400" baseline="-25000" dirty="0">
              <a:solidFill>
                <a:srgbClr val="0070C0"/>
              </a:solidFill>
            </a:endParaRPr>
          </a:p>
          <a:p>
            <a:pPr>
              <a:lnSpc>
                <a:spcPct val="90000"/>
              </a:lnSpc>
              <a:spcBef>
                <a:spcPct val="0"/>
              </a:spcBef>
              <a:buFontTx/>
              <a:buNone/>
            </a:pPr>
            <a:r>
              <a:rPr lang="el-GR" altLang="fr-FR" sz="2800" dirty="0">
                <a:solidFill>
                  <a:srgbClr val="00B050"/>
                </a:solidFill>
              </a:rPr>
              <a:t>Δ</a:t>
            </a:r>
            <a:r>
              <a:rPr lang="en-US" altLang="fr-FR" sz="2800" dirty="0" err="1">
                <a:solidFill>
                  <a:srgbClr val="00B050"/>
                </a:solidFill>
              </a:rPr>
              <a:t>W</a:t>
            </a:r>
            <a:r>
              <a:rPr lang="en-US" altLang="fr-FR" sz="2800" baseline="-25000" dirty="0" err="1">
                <a:solidFill>
                  <a:srgbClr val="00B050"/>
                </a:solidFill>
              </a:rPr>
              <a:t>ij</a:t>
            </a:r>
            <a:r>
              <a:rPr lang="en-US" altLang="fr-FR" sz="2800" dirty="0">
                <a:solidFill>
                  <a:srgbClr val="00B050"/>
                </a:solidFill>
              </a:rPr>
              <a:t> = </a:t>
            </a:r>
            <a:r>
              <a:rPr lang="el-GR" altLang="fr-FR" sz="2800" dirty="0">
                <a:solidFill>
                  <a:srgbClr val="00B050"/>
                </a:solidFill>
              </a:rPr>
              <a:t>η</a:t>
            </a:r>
            <a:r>
              <a:rPr lang="en-US" altLang="fr-FR" sz="2800" dirty="0">
                <a:solidFill>
                  <a:srgbClr val="00B050"/>
                </a:solidFill>
              </a:rPr>
              <a:t>.</a:t>
            </a:r>
            <a:r>
              <a:rPr lang="el-GR" altLang="fr-FR" sz="2800" dirty="0">
                <a:solidFill>
                  <a:srgbClr val="00B050"/>
                </a:solidFill>
              </a:rPr>
              <a:t>δ</a:t>
            </a:r>
            <a:r>
              <a:rPr lang="en-US" altLang="fr-FR" sz="2800" baseline="-25000" dirty="0" err="1">
                <a:solidFill>
                  <a:srgbClr val="00B050"/>
                </a:solidFill>
              </a:rPr>
              <a:t>j</a:t>
            </a:r>
            <a:r>
              <a:rPr lang="en-US" altLang="fr-FR" sz="2800" dirty="0" err="1">
                <a:solidFill>
                  <a:srgbClr val="00B050"/>
                </a:solidFill>
              </a:rPr>
              <a:t>.x</a:t>
            </a:r>
            <a:r>
              <a:rPr lang="en-US" altLang="fr-FR" sz="2800" baseline="-25000" dirty="0" err="1">
                <a:solidFill>
                  <a:srgbClr val="00B050"/>
                </a:solidFill>
              </a:rPr>
              <a:t>i</a:t>
            </a:r>
            <a:endParaRPr lang="en-US" altLang="fr-FR" sz="2800" baseline="-25000" dirty="0">
              <a:solidFill>
                <a:srgbClr val="00B050"/>
              </a:solidFill>
            </a:endParaRPr>
          </a:p>
          <a:p>
            <a:pPr>
              <a:lnSpc>
                <a:spcPct val="90000"/>
              </a:lnSpc>
              <a:spcBef>
                <a:spcPct val="0"/>
              </a:spcBef>
              <a:buFontTx/>
              <a:buNone/>
            </a:pPr>
            <a:endParaRPr lang="en-US" altLang="fr-FR" sz="2800" dirty="0">
              <a:latin typeface="Times New Roman" panose="02020603050405020304" pitchFamily="18" charset="0"/>
              <a:cs typeface="Times New Roman" panose="02020603050405020304" pitchFamily="18" charset="0"/>
            </a:endParaRPr>
          </a:p>
          <a:p>
            <a:pPr>
              <a:lnSpc>
                <a:spcPct val="90000"/>
              </a:lnSpc>
              <a:spcBef>
                <a:spcPct val="0"/>
              </a:spcBef>
              <a:buFontTx/>
              <a:buNone/>
            </a:pPr>
            <a:r>
              <a:rPr lang="fr-FR" altLang="fr-FR" sz="2800" dirty="0">
                <a:latin typeface="Times New Roman" panose="02020603050405020304" pitchFamily="18" charset="0"/>
                <a:cs typeface="Times New Roman" panose="02020603050405020304" pitchFamily="18" charset="0"/>
              </a:rPr>
              <a:t>Ceci est également connu sous le nom de </a:t>
            </a:r>
            <a:r>
              <a:rPr lang="fr-FR" altLang="fr-FR" sz="2800" dirty="0">
                <a:solidFill>
                  <a:srgbClr val="FF0000"/>
                </a:solidFill>
                <a:latin typeface="Times New Roman" panose="02020603050405020304" pitchFamily="18" charset="0"/>
                <a:cs typeface="Times New Roman" panose="02020603050405020304" pitchFamily="18" charset="0"/>
              </a:rPr>
              <a:t>règle</a:t>
            </a:r>
            <a:r>
              <a:rPr lang="fr-FR" altLang="fr-FR" sz="2800" dirty="0">
                <a:latin typeface="Times New Roman" panose="02020603050405020304" pitchFamily="18" charset="0"/>
                <a:cs typeface="Times New Roman" panose="02020603050405020304" pitchFamily="18" charset="0"/>
              </a:rPr>
              <a:t> </a:t>
            </a:r>
            <a:r>
              <a:rPr lang="fr-FR" altLang="fr-FR" sz="2800" dirty="0">
                <a:solidFill>
                  <a:srgbClr val="FF0000"/>
                </a:solidFill>
                <a:latin typeface="Times New Roman" panose="02020603050405020304" pitchFamily="18" charset="0"/>
                <a:cs typeface="Times New Roman" panose="02020603050405020304" pitchFamily="18" charset="0"/>
              </a:rPr>
              <a:t>Delta</a:t>
            </a:r>
            <a:r>
              <a:rPr lang="fr-FR" altLang="fr-FR" sz="2800" dirty="0">
                <a:latin typeface="Times New Roman" panose="02020603050405020304" pitchFamily="18" charset="0"/>
                <a:cs typeface="Times New Roman" panose="02020603050405020304" pitchFamily="18" charset="0"/>
              </a:rPr>
              <a:t>.</a:t>
            </a:r>
            <a:endParaRPr lang="en-US" altLang="fr-FR" sz="28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a:extLst>
              <a:ext uri="{FF2B5EF4-FFF2-40B4-BE49-F238E27FC236}">
                <a16:creationId xmlns:a16="http://schemas.microsoft.com/office/drawing/2014/main" id="{E577EB05-3EF2-4991-A1B5-AAFDFA57CB3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CDCF28AD-AFBC-4B41-8E9C-E3C3CE63EBE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EF451979-F4F4-4C12-AA1A-437EB7490D00}"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52</a:t>
            </a:fld>
            <a:endParaRPr lang="en-US" altLang="fr-FR">
              <a:solidFill>
                <a:srgbClr val="000000"/>
              </a:solidFill>
              <a:latin typeface="Arial" panose="020B0604020202020204" pitchFamily="34" charset="0"/>
              <a:cs typeface="Arial" panose="020B0604020202020204" pitchFamily="34" charset="0"/>
            </a:endParaRPr>
          </a:p>
        </p:txBody>
      </p:sp>
      <p:sp>
        <p:nvSpPr>
          <p:cNvPr id="52228" name="Rectangle 2">
            <a:extLst>
              <a:ext uri="{FF2B5EF4-FFF2-40B4-BE49-F238E27FC236}">
                <a16:creationId xmlns:a16="http://schemas.microsoft.com/office/drawing/2014/main" id="{B9572889-F315-4FB6-B680-ACB1F8D909BE}"/>
              </a:ext>
            </a:extLst>
          </p:cNvPr>
          <p:cNvSpPr>
            <a:spLocks noGrp="1" noChangeArrowheads="1"/>
          </p:cNvSpPr>
          <p:nvPr>
            <p:ph type="title"/>
          </p:nvPr>
        </p:nvSpPr>
        <p:spPr/>
        <p:txBody>
          <a:bodyPr/>
          <a:lstStyle/>
          <a:p>
            <a:pPr eaLnBrk="1" hangingPunct="1"/>
            <a:r>
              <a:rPr lang="fr-FR" altLang="fr-FR" u="sng" dirty="0">
                <a:latin typeface="Times New Roman" panose="02020603050405020304" pitchFamily="18" charset="0"/>
                <a:cs typeface="Times New Roman" panose="02020603050405020304" pitchFamily="18" charset="0"/>
              </a:rPr>
              <a:t>La règle delta</a:t>
            </a:r>
            <a:endParaRPr lang="en-US" altLang="fr-FR" u="sng" dirty="0">
              <a:latin typeface="Times New Roman" panose="02020603050405020304" pitchFamily="18" charset="0"/>
              <a:cs typeface="Times New Roman" panose="02020603050405020304" pitchFamily="18" charset="0"/>
            </a:endParaRPr>
          </a:p>
        </p:txBody>
      </p:sp>
      <p:sp>
        <p:nvSpPr>
          <p:cNvPr id="52229" name="Rectangle 3">
            <a:extLst>
              <a:ext uri="{FF2B5EF4-FFF2-40B4-BE49-F238E27FC236}">
                <a16:creationId xmlns:a16="http://schemas.microsoft.com/office/drawing/2014/main" id="{8FF3DEF8-4E2E-4D05-B727-E031B6FC953B}"/>
              </a:ext>
            </a:extLst>
          </p:cNvPr>
          <p:cNvSpPr>
            <a:spLocks noGrp="1" noChangeArrowheads="1"/>
          </p:cNvSpPr>
          <p:nvPr>
            <p:ph type="body" idx="1"/>
          </p:nvPr>
        </p:nvSpPr>
        <p:spPr>
          <a:xfrm>
            <a:off x="1686560" y="1417638"/>
            <a:ext cx="8524240" cy="4603750"/>
          </a:xfrm>
        </p:spPr>
        <p:txBody>
          <a:bodyPr/>
          <a:lstStyle/>
          <a:p>
            <a:pPr algn="just">
              <a:lnSpc>
                <a:spcPct val="90000"/>
              </a:lnSpc>
              <a:spcBef>
                <a:spcPct val="0"/>
              </a:spcBef>
            </a:pPr>
            <a:r>
              <a:rPr lang="fr-FR" altLang="fr-FR" sz="2800" kern="1200" dirty="0">
                <a:solidFill>
                  <a:srgbClr val="000000"/>
                </a:solidFill>
                <a:latin typeface="Times New Roman" panose="02020603050405020304" pitchFamily="18" charset="0"/>
                <a:cs typeface="Arial" panose="020B0604020202020204" pitchFamily="34" charset="0"/>
              </a:rPr>
              <a:t>La règle Delta est une autre variante de la règle de Hebb, et c'est l'une des plus couramment utilisées.</a:t>
            </a:r>
          </a:p>
          <a:p>
            <a:pPr algn="just">
              <a:lnSpc>
                <a:spcPct val="90000"/>
              </a:lnSpc>
              <a:spcBef>
                <a:spcPct val="0"/>
              </a:spcBef>
            </a:pPr>
            <a:r>
              <a:rPr lang="fr-FR" altLang="fr-FR" sz="2800" kern="1200" dirty="0">
                <a:solidFill>
                  <a:srgbClr val="000000"/>
                </a:solidFill>
                <a:latin typeface="Times New Roman" panose="02020603050405020304" pitchFamily="18" charset="0"/>
                <a:cs typeface="Arial" panose="020B0604020202020204" pitchFamily="34" charset="0"/>
              </a:rPr>
              <a:t>Cette règle est basée sur l'idée de modifier continuellement les forces des connexions d'entrée pour réduire la différence (le delta) entre la valeur de sortie souhaitée et la sortie réelle d'un neurone.</a:t>
            </a:r>
          </a:p>
          <a:p>
            <a:pPr algn="just">
              <a:lnSpc>
                <a:spcPct val="90000"/>
              </a:lnSpc>
              <a:spcBef>
                <a:spcPct val="0"/>
              </a:spcBef>
            </a:pPr>
            <a:r>
              <a:rPr lang="fr-FR" altLang="fr-FR" sz="2800" b="1" kern="1200" dirty="0">
                <a:solidFill>
                  <a:srgbClr val="000000"/>
                </a:solidFill>
                <a:latin typeface="Times New Roman" panose="02020603050405020304" pitchFamily="18" charset="0"/>
                <a:cs typeface="Arial" panose="020B0604020202020204" pitchFamily="34" charset="0"/>
              </a:rPr>
              <a:t>Cette règle modifie les pondérations de connexion de manière à minimiser l'erreur quadratique moyenne du réseau (MSE)</a:t>
            </a:r>
            <a:r>
              <a:rPr lang="fr-FR" altLang="fr-FR" sz="2800" kern="1200" dirty="0">
                <a:solidFill>
                  <a:srgbClr val="000000"/>
                </a:solidFill>
                <a:latin typeface="Times New Roman" panose="02020603050405020304" pitchFamily="18" charset="0"/>
                <a:cs typeface="Arial" panose="020B0604020202020204" pitchFamily="34" charset="0"/>
              </a:rPr>
              <a:t>.</a:t>
            </a:r>
          </a:p>
          <a:p>
            <a:pPr algn="just">
              <a:lnSpc>
                <a:spcPct val="90000"/>
              </a:lnSpc>
              <a:spcBef>
                <a:spcPct val="0"/>
              </a:spcBef>
            </a:pPr>
            <a:r>
              <a:rPr lang="fr-FR" altLang="fr-FR" sz="2800" kern="1200" dirty="0">
                <a:solidFill>
                  <a:srgbClr val="000000"/>
                </a:solidFill>
                <a:latin typeface="Times New Roman" panose="02020603050405020304" pitchFamily="18" charset="0"/>
                <a:cs typeface="Arial" panose="020B0604020202020204" pitchFamily="34" charset="0"/>
              </a:rPr>
              <a:t>L'erreur est </a:t>
            </a:r>
            <a:r>
              <a:rPr lang="fr-FR" altLang="fr-FR" sz="2800" kern="1200" dirty="0" err="1">
                <a:solidFill>
                  <a:srgbClr val="000000"/>
                </a:solidFill>
                <a:latin typeface="Times New Roman" panose="02020603050405020304" pitchFamily="18" charset="0"/>
                <a:cs typeface="Arial" panose="020B0604020202020204" pitchFamily="34" charset="0"/>
              </a:rPr>
              <a:t>rétropropagée</a:t>
            </a:r>
            <a:r>
              <a:rPr lang="fr-FR" altLang="fr-FR" sz="2800" kern="1200" dirty="0">
                <a:solidFill>
                  <a:srgbClr val="000000"/>
                </a:solidFill>
                <a:latin typeface="Times New Roman" panose="02020603050405020304" pitchFamily="18" charset="0"/>
                <a:cs typeface="Arial" panose="020B0604020202020204" pitchFamily="34" charset="0"/>
              </a:rPr>
              <a:t> dans les couches précédentes une couche à la fois.</a:t>
            </a:r>
            <a:endParaRPr lang="en-US" altLang="fr-FR" sz="2800" kern="1200" dirty="0">
              <a:solidFill>
                <a:srgbClr val="000000"/>
              </a:solidFill>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99210551"/>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a:extLst>
              <a:ext uri="{FF2B5EF4-FFF2-40B4-BE49-F238E27FC236}">
                <a16:creationId xmlns:a16="http://schemas.microsoft.com/office/drawing/2014/main" id="{E577EB05-3EF2-4991-A1B5-AAFDFA57CB3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CDCF28AD-AFBC-4B41-8E9C-E3C3CE63EBE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EF451979-F4F4-4C12-AA1A-437EB7490D00}"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53</a:t>
            </a:fld>
            <a:endParaRPr lang="en-US" altLang="fr-FR">
              <a:solidFill>
                <a:srgbClr val="000000"/>
              </a:solidFill>
              <a:latin typeface="Arial" panose="020B0604020202020204" pitchFamily="34" charset="0"/>
              <a:cs typeface="Arial" panose="020B0604020202020204" pitchFamily="34" charset="0"/>
            </a:endParaRPr>
          </a:p>
        </p:txBody>
      </p:sp>
      <p:sp>
        <p:nvSpPr>
          <p:cNvPr id="52228" name="Rectangle 2">
            <a:extLst>
              <a:ext uri="{FF2B5EF4-FFF2-40B4-BE49-F238E27FC236}">
                <a16:creationId xmlns:a16="http://schemas.microsoft.com/office/drawing/2014/main" id="{B9572889-F315-4FB6-B680-ACB1F8D909BE}"/>
              </a:ext>
            </a:extLst>
          </p:cNvPr>
          <p:cNvSpPr>
            <a:spLocks noGrp="1" noChangeArrowheads="1"/>
          </p:cNvSpPr>
          <p:nvPr>
            <p:ph type="title"/>
          </p:nvPr>
        </p:nvSpPr>
        <p:spPr/>
        <p:txBody>
          <a:bodyPr/>
          <a:lstStyle/>
          <a:p>
            <a:pPr eaLnBrk="1" hangingPunct="1"/>
            <a:r>
              <a:rPr lang="fr-FR" altLang="fr-FR" u="sng" dirty="0">
                <a:latin typeface="Times New Roman" panose="02020603050405020304" pitchFamily="18" charset="0"/>
                <a:cs typeface="Times New Roman" panose="02020603050405020304" pitchFamily="18" charset="0"/>
              </a:rPr>
              <a:t>La règle delta (suite)</a:t>
            </a:r>
            <a:endParaRPr lang="en-US" altLang="fr-FR" u="sng" dirty="0">
              <a:latin typeface="Times New Roman" panose="02020603050405020304" pitchFamily="18" charset="0"/>
              <a:cs typeface="Times New Roman" panose="02020603050405020304" pitchFamily="18" charset="0"/>
            </a:endParaRPr>
          </a:p>
        </p:txBody>
      </p:sp>
      <p:sp>
        <p:nvSpPr>
          <p:cNvPr id="52229" name="Rectangle 3">
            <a:extLst>
              <a:ext uri="{FF2B5EF4-FFF2-40B4-BE49-F238E27FC236}">
                <a16:creationId xmlns:a16="http://schemas.microsoft.com/office/drawing/2014/main" id="{8FF3DEF8-4E2E-4D05-B727-E031B6FC953B}"/>
              </a:ext>
            </a:extLst>
          </p:cNvPr>
          <p:cNvSpPr>
            <a:spLocks noGrp="1" noChangeArrowheads="1"/>
          </p:cNvSpPr>
          <p:nvPr>
            <p:ph type="body" idx="1"/>
          </p:nvPr>
        </p:nvSpPr>
        <p:spPr>
          <a:xfrm>
            <a:off x="1686560" y="1417638"/>
            <a:ext cx="8524240" cy="4603750"/>
          </a:xfrm>
        </p:spPr>
        <p:txBody>
          <a:bodyPr/>
          <a:lstStyle/>
          <a:p>
            <a:pPr algn="just">
              <a:lnSpc>
                <a:spcPct val="90000"/>
              </a:lnSpc>
              <a:spcBef>
                <a:spcPct val="0"/>
              </a:spcBef>
            </a:pPr>
            <a:r>
              <a:rPr lang="fr-FR" altLang="fr-FR" sz="2800" kern="1200" dirty="0">
                <a:solidFill>
                  <a:srgbClr val="000000"/>
                </a:solidFill>
                <a:latin typeface="Times New Roman" panose="02020603050405020304" pitchFamily="18" charset="0"/>
                <a:cs typeface="Arial" panose="020B0604020202020204" pitchFamily="34" charset="0"/>
              </a:rPr>
              <a:t>Le processus de rétropropagation (</a:t>
            </a:r>
            <a:r>
              <a:rPr lang="en-US" altLang="fr-FR" sz="2800" dirty="0"/>
              <a:t>back-propagation) </a:t>
            </a:r>
            <a:r>
              <a:rPr lang="fr-FR" altLang="fr-FR" sz="2800" kern="1200" dirty="0">
                <a:solidFill>
                  <a:srgbClr val="000000"/>
                </a:solidFill>
                <a:latin typeface="Times New Roman" panose="02020603050405020304" pitchFamily="18" charset="0"/>
                <a:cs typeface="Arial" panose="020B0604020202020204" pitchFamily="34" charset="0"/>
              </a:rPr>
              <a:t>des erreurs réseau se poursuit jusqu'à ce que la première couche soit atteinte.</a:t>
            </a:r>
          </a:p>
          <a:p>
            <a:pPr marL="0" indent="0" algn="just">
              <a:lnSpc>
                <a:spcPct val="90000"/>
              </a:lnSpc>
              <a:spcBef>
                <a:spcPct val="0"/>
              </a:spcBef>
              <a:buNone/>
            </a:pPr>
            <a:endParaRPr lang="fr-FR" altLang="fr-FR" sz="2800" kern="1200" dirty="0">
              <a:solidFill>
                <a:srgbClr val="000000"/>
              </a:solidFill>
              <a:latin typeface="Times New Roman" panose="02020603050405020304" pitchFamily="18" charset="0"/>
              <a:cs typeface="Arial" panose="020B0604020202020204" pitchFamily="34" charset="0"/>
            </a:endParaRPr>
          </a:p>
          <a:p>
            <a:pPr algn="just">
              <a:lnSpc>
                <a:spcPct val="90000"/>
              </a:lnSpc>
              <a:spcBef>
                <a:spcPct val="0"/>
              </a:spcBef>
            </a:pPr>
            <a:r>
              <a:rPr lang="fr-FR" altLang="fr-FR" sz="2800" kern="1200" dirty="0">
                <a:solidFill>
                  <a:srgbClr val="000000"/>
                </a:solidFill>
                <a:latin typeface="Times New Roman" panose="02020603050405020304" pitchFamily="18" charset="0"/>
                <a:cs typeface="Arial" panose="020B0604020202020204" pitchFamily="34" charset="0"/>
              </a:rPr>
              <a:t>Les réseaux de ce type sont appelés </a:t>
            </a:r>
            <a:r>
              <a:rPr lang="fr-FR" altLang="fr-FR" sz="2800" kern="1200" dirty="0" err="1">
                <a:solidFill>
                  <a:srgbClr val="000000"/>
                </a:solidFill>
                <a:latin typeface="Times New Roman" panose="02020603050405020304" pitchFamily="18" charset="0"/>
                <a:cs typeface="Arial" panose="020B0604020202020204" pitchFamily="34" charset="0"/>
              </a:rPr>
              <a:t>Feed</a:t>
            </a:r>
            <a:r>
              <a:rPr lang="fr-FR" altLang="fr-FR" sz="2800" kern="1200" dirty="0">
                <a:solidFill>
                  <a:srgbClr val="000000"/>
                </a:solidFill>
                <a:latin typeface="Times New Roman" panose="02020603050405020304" pitchFamily="18" charset="0"/>
                <a:cs typeface="Arial" panose="020B0604020202020204" pitchFamily="34" charset="0"/>
              </a:rPr>
              <a:t> </a:t>
            </a:r>
            <a:r>
              <a:rPr lang="fr-FR" altLang="fr-FR" sz="2800" kern="1200" dirty="0" err="1">
                <a:solidFill>
                  <a:srgbClr val="000000"/>
                </a:solidFill>
                <a:latin typeface="Times New Roman" panose="02020603050405020304" pitchFamily="18" charset="0"/>
                <a:cs typeface="Arial" panose="020B0604020202020204" pitchFamily="34" charset="0"/>
              </a:rPr>
              <a:t>forward</a:t>
            </a:r>
            <a:r>
              <a:rPr lang="fr-FR" altLang="fr-FR" sz="2800" kern="1200" dirty="0">
                <a:solidFill>
                  <a:srgbClr val="000000"/>
                </a:solidFill>
                <a:latin typeface="Times New Roman" panose="02020603050405020304" pitchFamily="18" charset="0"/>
                <a:cs typeface="Arial" panose="020B0604020202020204" pitchFamily="34" charset="0"/>
              </a:rPr>
              <a:t>, Back-propagation et tirent leur nom de cette méthode de calcul du terme d'erreur.</a:t>
            </a:r>
          </a:p>
          <a:p>
            <a:pPr marL="0" indent="0" algn="just">
              <a:lnSpc>
                <a:spcPct val="90000"/>
              </a:lnSpc>
              <a:spcBef>
                <a:spcPct val="0"/>
              </a:spcBef>
              <a:buNone/>
            </a:pPr>
            <a:endParaRPr lang="fr-FR" altLang="fr-FR" sz="2800" kern="1200" dirty="0">
              <a:solidFill>
                <a:srgbClr val="000000"/>
              </a:solidFill>
              <a:latin typeface="Times New Roman" panose="02020603050405020304" pitchFamily="18" charset="0"/>
              <a:cs typeface="Arial" panose="020B0604020202020204" pitchFamily="34" charset="0"/>
            </a:endParaRPr>
          </a:p>
          <a:p>
            <a:pPr algn="just">
              <a:lnSpc>
                <a:spcPct val="90000"/>
              </a:lnSpc>
              <a:spcBef>
                <a:spcPct val="0"/>
              </a:spcBef>
            </a:pPr>
            <a:r>
              <a:rPr lang="fr-FR" altLang="fr-FR" sz="2800" kern="1200" dirty="0">
                <a:solidFill>
                  <a:srgbClr val="000000"/>
                </a:solidFill>
                <a:latin typeface="Times New Roman" panose="02020603050405020304" pitchFamily="18" charset="0"/>
                <a:cs typeface="Arial" panose="020B0604020202020204" pitchFamily="34" charset="0"/>
              </a:rPr>
              <a:t>Cette règle est également appelée règle d'apprentissage de </a:t>
            </a:r>
            <a:r>
              <a:rPr lang="fr-FR" altLang="fr-FR" sz="2800" kern="1200" dirty="0" err="1">
                <a:solidFill>
                  <a:srgbClr val="000000"/>
                </a:solidFill>
                <a:latin typeface="Times New Roman" panose="02020603050405020304" pitchFamily="18" charset="0"/>
                <a:cs typeface="Arial" panose="020B0604020202020204" pitchFamily="34" charset="0"/>
              </a:rPr>
              <a:t>Windrow</a:t>
            </a:r>
            <a:r>
              <a:rPr lang="fr-FR" altLang="fr-FR" sz="2800" kern="1200" dirty="0">
                <a:solidFill>
                  <a:srgbClr val="000000"/>
                </a:solidFill>
                <a:latin typeface="Times New Roman" panose="02020603050405020304" pitchFamily="18" charset="0"/>
                <a:cs typeface="Arial" panose="020B0604020202020204" pitchFamily="34" charset="0"/>
              </a:rPr>
              <a:t>-Hoff et règle d'apprentissage des moindres carrés moyens.</a:t>
            </a:r>
            <a:endParaRPr lang="en-US" altLang="fr-FR" sz="2800" kern="1200" dirty="0">
              <a:solidFill>
                <a:srgbClr val="000000"/>
              </a:solidFill>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34161571"/>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a:extLst>
              <a:ext uri="{FF2B5EF4-FFF2-40B4-BE49-F238E27FC236}">
                <a16:creationId xmlns:a16="http://schemas.microsoft.com/office/drawing/2014/main" id="{0311B305-DD61-432E-9BD2-503C8369AC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EF992D16-3E78-491D-A3F8-160806FC10D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712101B7-47BB-4B81-9204-B761979D5DC9}"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54</a:t>
            </a:fld>
            <a:endParaRPr lang="en-US" altLang="fr-FR">
              <a:solidFill>
                <a:srgbClr val="000000"/>
              </a:solidFill>
              <a:latin typeface="Arial" panose="020B0604020202020204" pitchFamily="34" charset="0"/>
              <a:cs typeface="Arial" panose="020B0604020202020204" pitchFamily="34" charset="0"/>
            </a:endParaRPr>
          </a:p>
        </p:txBody>
      </p:sp>
      <p:sp>
        <p:nvSpPr>
          <p:cNvPr id="53252" name="Rectangle 2">
            <a:extLst>
              <a:ext uri="{FF2B5EF4-FFF2-40B4-BE49-F238E27FC236}">
                <a16:creationId xmlns:a16="http://schemas.microsoft.com/office/drawing/2014/main" id="{E9D82998-FAE1-4360-AF5D-862B3352208B}"/>
              </a:ext>
            </a:extLst>
          </p:cNvPr>
          <p:cNvSpPr>
            <a:spLocks noGrp="1" noChangeArrowheads="1"/>
          </p:cNvSpPr>
          <p:nvPr>
            <p:ph type="title"/>
          </p:nvPr>
        </p:nvSpPr>
        <p:spPr/>
        <p:txBody>
          <a:bodyPr/>
          <a:lstStyle/>
          <a:p>
            <a:pPr eaLnBrk="1" hangingPunct="1"/>
            <a:r>
              <a:rPr lang="en-US" altLang="fr-FR" sz="4000"/>
              <a:t>Recurrent Networks (Feed-back)</a:t>
            </a:r>
          </a:p>
        </p:txBody>
      </p:sp>
      <p:sp>
        <p:nvSpPr>
          <p:cNvPr id="53253" name="Rectangle 3">
            <a:extLst>
              <a:ext uri="{FF2B5EF4-FFF2-40B4-BE49-F238E27FC236}">
                <a16:creationId xmlns:a16="http://schemas.microsoft.com/office/drawing/2014/main" id="{74700A2B-6474-48A5-9D4F-09E4159BEC39}"/>
              </a:ext>
            </a:extLst>
          </p:cNvPr>
          <p:cNvSpPr>
            <a:spLocks noGrp="1" noChangeArrowheads="1"/>
          </p:cNvSpPr>
          <p:nvPr>
            <p:ph type="body" idx="1"/>
          </p:nvPr>
        </p:nvSpPr>
        <p:spPr/>
        <p:txBody>
          <a:bodyPr/>
          <a:lstStyle/>
          <a:p>
            <a:pPr eaLnBrk="1" hangingPunct="1"/>
            <a:r>
              <a:rPr lang="en-US" altLang="fr-FR"/>
              <a:t>There is internal state.</a:t>
            </a:r>
          </a:p>
          <a:p>
            <a:pPr eaLnBrk="1" hangingPunct="1"/>
            <a:r>
              <a:rPr lang="en-US" altLang="fr-FR"/>
              <a:t>It needs advanced mathematical methods.</a:t>
            </a:r>
          </a:p>
          <a:p>
            <a:pPr eaLnBrk="1" hangingPunct="1"/>
            <a:r>
              <a:rPr lang="en-US" altLang="fr-FR"/>
              <a:t>Some input value can take a long time to compute the output.</a:t>
            </a:r>
          </a:p>
          <a:p>
            <a:pPr lvl="1" eaLnBrk="1" hangingPunct="1"/>
            <a:r>
              <a:rPr lang="en-US" altLang="fr-FR">
                <a:solidFill>
                  <a:srgbClr val="00FF00"/>
                </a:solidFill>
              </a:rPr>
              <a:t>Hopfield networks</a:t>
            </a:r>
            <a:r>
              <a:rPr lang="en-US" altLang="fr-FR"/>
              <a:t>:</a:t>
            </a:r>
          </a:p>
          <a:p>
            <a:pPr lvl="2" eaLnBrk="1" hangingPunct="1"/>
            <a:r>
              <a:rPr lang="en-US" altLang="fr-FR"/>
              <a:t>Bidirectional connections        </a:t>
            </a:r>
            <a:r>
              <a:rPr lang="en-US" altLang="fr-FR">
                <a:sym typeface="Wingdings" panose="05000000000000000000" pitchFamily="2" charset="2"/>
              </a:rPr>
              <a:t></a:t>
            </a:r>
            <a:endParaRPr lang="en-US" altLang="fr-FR"/>
          </a:p>
          <a:p>
            <a:pPr lvl="2" eaLnBrk="1" hangingPunct="1"/>
            <a:r>
              <a:rPr lang="en-US" altLang="fr-FR"/>
              <a:t>Symmetric weights              </a:t>
            </a:r>
            <a:r>
              <a:rPr lang="en-US" altLang="fr-FR" i="1"/>
              <a:t>W</a:t>
            </a:r>
            <a:r>
              <a:rPr lang="en-US" altLang="fr-FR" baseline="-25000"/>
              <a:t>i j </a:t>
            </a:r>
            <a:r>
              <a:rPr lang="en-US" altLang="fr-FR"/>
              <a:t>= </a:t>
            </a:r>
            <a:r>
              <a:rPr lang="en-US" altLang="fr-FR" i="1"/>
              <a:t>W</a:t>
            </a:r>
            <a:r>
              <a:rPr lang="en-US" altLang="fr-FR" baseline="-25000"/>
              <a:t>j i</a:t>
            </a:r>
            <a:endParaRPr lang="en-US" altLang="fr-FR"/>
          </a:p>
          <a:p>
            <a:pPr lvl="2" eaLnBrk="1" hangingPunct="1"/>
            <a:r>
              <a:rPr lang="en-US" altLang="fr-FR"/>
              <a:t>All of the units are both input and output units.</a:t>
            </a:r>
          </a:p>
          <a:p>
            <a:pPr lvl="2" eaLnBrk="1" hangingPunct="1"/>
            <a:r>
              <a:rPr lang="en-US" altLang="fr-FR" i="1"/>
              <a:t>g</a:t>
            </a:r>
            <a:r>
              <a:rPr lang="en-US" altLang="fr-FR"/>
              <a:t> is sign function (Activation levels = ± 1)</a:t>
            </a: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2">
            <a:extLst>
              <a:ext uri="{FF2B5EF4-FFF2-40B4-BE49-F238E27FC236}">
                <a16:creationId xmlns:a16="http://schemas.microsoft.com/office/drawing/2014/main" id="{65F745AA-6990-48E7-9433-7329C249294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5" name="Slide Number Placeholder 3">
            <a:extLst>
              <a:ext uri="{FF2B5EF4-FFF2-40B4-BE49-F238E27FC236}">
                <a16:creationId xmlns:a16="http://schemas.microsoft.com/office/drawing/2014/main" id="{AFD972C3-7BF8-4728-9050-E5C9442236D1}"/>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456C81D6-E338-4269-85A4-171EB79F154F}"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55</a:t>
            </a:fld>
            <a:endParaRPr lang="en-US" altLang="fr-FR">
              <a:solidFill>
                <a:srgbClr val="000000"/>
              </a:solidFill>
              <a:latin typeface="Arial" panose="020B0604020202020204" pitchFamily="34" charset="0"/>
              <a:cs typeface="Arial" panose="020B0604020202020204" pitchFamily="34" charset="0"/>
            </a:endParaRPr>
          </a:p>
        </p:txBody>
      </p:sp>
      <p:graphicFrame>
        <p:nvGraphicFramePr>
          <p:cNvPr id="2050" name="Object 4">
            <a:extLst>
              <a:ext uri="{FF2B5EF4-FFF2-40B4-BE49-F238E27FC236}">
                <a16:creationId xmlns:a16="http://schemas.microsoft.com/office/drawing/2014/main" id="{FBE13AA0-185C-4269-9226-D0A0D9CB9087}"/>
              </a:ext>
            </a:extLst>
          </p:cNvPr>
          <p:cNvGraphicFramePr>
            <a:graphicFrameLocks noGrp="1" noChangeAspect="1"/>
          </p:cNvGraphicFramePr>
          <p:nvPr>
            <p:ph idx="4294967295"/>
          </p:nvPr>
        </p:nvGraphicFramePr>
        <p:xfrm>
          <a:off x="1524001" y="47626"/>
          <a:ext cx="7561263" cy="6810375"/>
        </p:xfrm>
        <a:graphic>
          <a:graphicData uri="http://schemas.openxmlformats.org/presentationml/2006/ole">
            <mc:AlternateContent xmlns:mc="http://schemas.openxmlformats.org/markup-compatibility/2006">
              <mc:Choice xmlns:v="urn:schemas-microsoft-com:vml" Requires="v">
                <p:oleObj name="Image" r:id="rId2" imgW="3307087" imgH="2977650" progId="Photoshop.Image.8">
                  <p:embed/>
                </p:oleObj>
              </mc:Choice>
              <mc:Fallback>
                <p:oleObj name="Image" r:id="rId2" imgW="3307087" imgH="2977650" progId="Photoshop.Image.8">
                  <p:embed/>
                  <p:pic>
                    <p:nvPicPr>
                      <p:cNvPr id="2050" name="Object 4">
                        <a:extLst>
                          <a:ext uri="{FF2B5EF4-FFF2-40B4-BE49-F238E27FC236}">
                            <a16:creationId xmlns:a16="http://schemas.microsoft.com/office/drawing/2014/main" id="{FBE13AA0-185C-4269-9226-D0A0D9CB9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47626"/>
                        <a:ext cx="7561263" cy="681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2">
            <a:extLst>
              <a:ext uri="{FF2B5EF4-FFF2-40B4-BE49-F238E27FC236}">
                <a16:creationId xmlns:a16="http://schemas.microsoft.com/office/drawing/2014/main" id="{05CEAB49-9C7B-4ACD-87C1-B468099CC74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8240867A-F18F-4B77-BEEB-700E7405A37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1B93A8BC-A26F-4BBC-A79F-7B4EF6D00EF6}"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56</a:t>
            </a:fld>
            <a:endParaRPr lang="en-US" altLang="fr-FR">
              <a:solidFill>
                <a:srgbClr val="000000"/>
              </a:solidFill>
              <a:latin typeface="Arial" panose="020B0604020202020204" pitchFamily="34" charset="0"/>
              <a:cs typeface="Arial" panose="020B0604020202020204" pitchFamily="34" charset="0"/>
            </a:endParaRPr>
          </a:p>
        </p:txBody>
      </p:sp>
      <p:sp>
        <p:nvSpPr>
          <p:cNvPr id="54276" name="Text Box 2">
            <a:extLst>
              <a:ext uri="{FF2B5EF4-FFF2-40B4-BE49-F238E27FC236}">
                <a16:creationId xmlns:a16="http://schemas.microsoft.com/office/drawing/2014/main" id="{4F9AEC6F-86A6-4DFC-B95E-92B56F343393}"/>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54277" name="Text Box 3">
            <a:extLst>
              <a:ext uri="{FF2B5EF4-FFF2-40B4-BE49-F238E27FC236}">
                <a16:creationId xmlns:a16="http://schemas.microsoft.com/office/drawing/2014/main" id="{146AD7B8-D529-4C29-8FB9-0394D6FB2AB7}"/>
              </a:ext>
            </a:extLst>
          </p:cNvPr>
          <p:cNvSpPr txBox="1">
            <a:spLocks noChangeArrowheads="1"/>
          </p:cNvSpPr>
          <p:nvPr/>
        </p:nvSpPr>
        <p:spPr bwMode="auto">
          <a:xfrm>
            <a:off x="2209800" y="381001"/>
            <a:ext cx="815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11.24 An autoassociative network with an input vector </a:t>
            </a:r>
            <a:r>
              <a:rPr lang="en-GB" altLang="fr-FR" sz="2000">
                <a:solidFill>
                  <a:srgbClr val="000000"/>
                </a:solidFill>
                <a:ea typeface="Arial Unicode MS" pitchFamily="34" charset="-128"/>
              </a:rPr>
              <a:t>I</a:t>
            </a:r>
            <a:r>
              <a:rPr lang="en-GB" altLang="fr-FR" sz="2000" baseline="-30000">
                <a:solidFill>
                  <a:srgbClr val="000000"/>
                </a:solidFill>
                <a:ea typeface="Arial Unicode MS" pitchFamily="34" charset="-128"/>
              </a:rPr>
              <a:t>i</a:t>
            </a:r>
            <a:r>
              <a:rPr lang="en-GB" altLang="fr-FR" sz="2000">
                <a:solidFill>
                  <a:srgbClr val="000000"/>
                </a:solidFill>
                <a:cs typeface="Arial" panose="020B0604020202020204" pitchFamily="34" charset="0"/>
              </a:rPr>
              <a:t>. We assume 	  single links between nodes with unique indices, thus </a:t>
            </a:r>
            <a:r>
              <a:rPr lang="en-GB" altLang="fr-FR" sz="2000">
                <a:solidFill>
                  <a:srgbClr val="000000"/>
                </a:solidFill>
                <a:ea typeface="Arial Unicode MS" pitchFamily="34" charset="-128"/>
              </a:rPr>
              <a:t>w</a:t>
            </a:r>
            <a:r>
              <a:rPr lang="en-GB" altLang="fr-FR" sz="2000" baseline="-30000">
                <a:solidFill>
                  <a:srgbClr val="000000"/>
                </a:solidFill>
                <a:ea typeface="Arial Unicode MS" pitchFamily="34" charset="-128"/>
              </a:rPr>
              <a:t>ij</a:t>
            </a:r>
            <a:r>
              <a:rPr lang="en-GB" altLang="fr-FR" sz="2000">
                <a:solidFill>
                  <a:srgbClr val="000000"/>
                </a:solidFill>
                <a:cs typeface="Arial" panose="020B0604020202020204" pitchFamily="34" charset="0"/>
              </a:rPr>
              <a:t> = </a:t>
            </a:r>
            <a:r>
              <a:rPr lang="en-GB" altLang="fr-FR" sz="2000">
                <a:solidFill>
                  <a:srgbClr val="000000"/>
                </a:solidFill>
                <a:ea typeface="Arial Unicode MS" pitchFamily="34" charset="-128"/>
              </a:rPr>
              <a:t>w</a:t>
            </a:r>
            <a:r>
              <a:rPr lang="en-GB" altLang="fr-FR" sz="2000" baseline="-30000">
                <a:solidFill>
                  <a:srgbClr val="000000"/>
                </a:solidFill>
                <a:ea typeface="Arial Unicode MS" pitchFamily="34" charset="-128"/>
              </a:rPr>
              <a:t>ji</a:t>
            </a:r>
            <a:r>
              <a:rPr lang="en-GB" altLang="fr-FR" sz="2000">
                <a:solidFill>
                  <a:srgbClr val="000000"/>
                </a:solidFill>
                <a:cs typeface="Arial" panose="020B0604020202020204" pitchFamily="34" charset="0"/>
              </a:rPr>
              <a:t> and 	  the weight matrix is symmetric.</a:t>
            </a:r>
          </a:p>
        </p:txBody>
      </p:sp>
      <p:pic>
        <p:nvPicPr>
          <p:cNvPr id="54278" name="Picture 4">
            <a:extLst>
              <a:ext uri="{FF2B5EF4-FFF2-40B4-BE49-F238E27FC236}">
                <a16:creationId xmlns:a16="http://schemas.microsoft.com/office/drawing/2014/main" id="{301A78C7-DA2A-41BF-8871-E5DC5688A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2486025"/>
            <a:ext cx="60579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322" name="Footer Placeholder 4">
            <a:extLst>
              <a:ext uri="{FF2B5EF4-FFF2-40B4-BE49-F238E27FC236}">
                <a16:creationId xmlns:a16="http://schemas.microsoft.com/office/drawing/2014/main" id="{E84B1189-70E0-4F69-859B-FA0F5A867B06}"/>
              </a:ext>
            </a:extLst>
          </p:cNvPr>
          <p:cNvSpPr>
            <a:spLocks noGrp="1"/>
          </p:cNvSpPr>
          <p:nvPr>
            <p:ph type="ftr" sz="quarter" idx="11"/>
          </p:nvPr>
        </p:nvSpPr>
        <p:spPr>
          <a:xfrm>
            <a:off x="4038600" y="6356350"/>
            <a:ext cx="4114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ts val="600"/>
              </a:spcAft>
            </a:pPr>
            <a:r>
              <a:rPr lang="en-US" altLang="fr-FR" sz="1200" kern="1200">
                <a:solidFill>
                  <a:schemeClr val="tx1">
                    <a:tint val="75000"/>
                  </a:schemeClr>
                </a:solidFill>
                <a:latin typeface="+mn-lt"/>
                <a:ea typeface="+mn-ea"/>
                <a:cs typeface="+mn-cs"/>
              </a:rPr>
              <a:t>Bassam Kurdy Ph.D</a:t>
            </a:r>
          </a:p>
        </p:txBody>
      </p:sp>
      <p:sp>
        <p:nvSpPr>
          <p:cNvPr id="71" name="Slide Number Placeholder 5">
            <a:extLst>
              <a:ext uri="{FF2B5EF4-FFF2-40B4-BE49-F238E27FC236}">
                <a16:creationId xmlns:a16="http://schemas.microsoft.com/office/drawing/2014/main" id="{D24E93D3-A8E1-4B04-9645-83CCA9F1F0EA}"/>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r" eaLnBrk="1" fontAlgn="base" hangingPunct="1">
              <a:spcBef>
                <a:spcPct val="0"/>
              </a:spcBef>
              <a:spcAft>
                <a:spcPts val="600"/>
              </a:spcAft>
            </a:pPr>
            <a:fld id="{666E2FA7-00B1-49A1-B301-E86FB65BA743}" type="slidenum">
              <a:rPr lang="en-US" altLang="fr-FR" sz="1200">
                <a:solidFill>
                  <a:schemeClr val="tx1">
                    <a:tint val="75000"/>
                  </a:schemeClr>
                </a:solidFill>
                <a:latin typeface="+mn-lt"/>
                <a:cs typeface="+mn-cs"/>
              </a:rPr>
              <a:pPr algn="r" eaLnBrk="1" fontAlgn="base" hangingPunct="1">
                <a:spcBef>
                  <a:spcPct val="0"/>
                </a:spcBef>
                <a:spcAft>
                  <a:spcPts val="600"/>
                </a:spcAft>
              </a:pPr>
              <a:t>57</a:t>
            </a:fld>
            <a:endParaRPr lang="en-US" altLang="fr-FR" sz="1200">
              <a:solidFill>
                <a:schemeClr val="tx1">
                  <a:tint val="75000"/>
                </a:schemeClr>
              </a:solidFill>
              <a:latin typeface="+mn-lt"/>
              <a:cs typeface="+mn-cs"/>
            </a:endParaRPr>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8B8B3B89-13D1-4AD4-8248-9B909F563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920834"/>
            <a:ext cx="10905066" cy="5016330"/>
          </a:xfrm>
          <a:prstGeom prst="rect">
            <a:avLst/>
          </a:prstGeom>
          <a:ln>
            <a:noFill/>
          </a:ln>
        </p:spPr>
      </p:pic>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029947"/>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a:extLst>
              <a:ext uri="{FF2B5EF4-FFF2-40B4-BE49-F238E27FC236}">
                <a16:creationId xmlns:a16="http://schemas.microsoft.com/office/drawing/2014/main" id="{E9EAD4D9-E83D-4909-9756-641E456D8CD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48" name="Slide Number Placeholder 6">
            <a:extLst>
              <a:ext uri="{FF2B5EF4-FFF2-40B4-BE49-F238E27FC236}">
                <a16:creationId xmlns:a16="http://schemas.microsoft.com/office/drawing/2014/main" id="{987A3295-C8CB-40D1-BDC4-3136D7C51EA1}"/>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90A5D4A6-97C6-4665-9544-1E44652EE8BE}"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58</a:t>
            </a:fld>
            <a:endParaRPr lang="en-US" altLang="fr-FR">
              <a:solidFill>
                <a:srgbClr val="000000"/>
              </a:solidFill>
              <a:latin typeface="Arial" panose="020B0604020202020204" pitchFamily="34" charset="0"/>
              <a:cs typeface="Arial" panose="020B0604020202020204" pitchFamily="34" charset="0"/>
            </a:endParaRPr>
          </a:p>
        </p:txBody>
      </p:sp>
      <p:sp>
        <p:nvSpPr>
          <p:cNvPr id="55300" name="Rectangle 2">
            <a:extLst>
              <a:ext uri="{FF2B5EF4-FFF2-40B4-BE49-F238E27FC236}">
                <a16:creationId xmlns:a16="http://schemas.microsoft.com/office/drawing/2014/main" id="{FD1B0783-B867-4B7F-AA0E-EDBE59B563AD}"/>
              </a:ext>
            </a:extLst>
          </p:cNvPr>
          <p:cNvSpPr>
            <a:spLocks noGrp="1" noChangeArrowheads="1"/>
          </p:cNvSpPr>
          <p:nvPr>
            <p:ph type="title"/>
          </p:nvPr>
        </p:nvSpPr>
        <p:spPr/>
        <p:txBody>
          <a:bodyPr/>
          <a:lstStyle/>
          <a:p>
            <a:pPr algn="ctr" eaLnBrk="1" hangingPunct="1"/>
            <a:r>
              <a:rPr lang="en-US" altLang="fr-FR" dirty="0" err="1"/>
              <a:t>Neocognitron</a:t>
            </a:r>
            <a:endParaRPr lang="en-US" altLang="fr-FR" dirty="0"/>
          </a:p>
        </p:txBody>
      </p:sp>
      <p:sp>
        <p:nvSpPr>
          <p:cNvPr id="55301" name="Rectangle 3">
            <a:extLst>
              <a:ext uri="{FF2B5EF4-FFF2-40B4-BE49-F238E27FC236}">
                <a16:creationId xmlns:a16="http://schemas.microsoft.com/office/drawing/2014/main" id="{EE1C3DCC-DFD2-4BE1-B273-9D7C92D6C52F}"/>
              </a:ext>
            </a:extLst>
          </p:cNvPr>
          <p:cNvSpPr>
            <a:spLocks noGrp="1" noChangeArrowheads="1"/>
          </p:cNvSpPr>
          <p:nvPr>
            <p:ph type="body" sz="half" idx="1"/>
          </p:nvPr>
        </p:nvSpPr>
        <p:spPr/>
        <p:txBody>
          <a:bodyPr/>
          <a:lstStyle/>
          <a:p>
            <a:pPr eaLnBrk="1" hangingPunct="1"/>
            <a:r>
              <a:rPr lang="en-US" altLang="fr-FR" sz="2800"/>
              <a:t>Fukushima; Ito &amp; Miyake</a:t>
            </a:r>
          </a:p>
          <a:p>
            <a:pPr eaLnBrk="1" hangingPunct="1"/>
            <a:r>
              <a:rPr lang="en-US" altLang="fr-FR" sz="2800"/>
              <a:t>0-9 </a:t>
            </a:r>
          </a:p>
          <a:p>
            <a:pPr eaLnBrk="1" hangingPunct="1"/>
            <a:r>
              <a:rPr lang="en-US" altLang="fr-FR" sz="2800"/>
              <a:t>Input 19x19</a:t>
            </a:r>
          </a:p>
          <a:p>
            <a:pPr eaLnBrk="1" hangingPunct="1"/>
            <a:endParaRPr lang="en-US" altLang="fr-FR" sz="2800"/>
          </a:p>
        </p:txBody>
      </p:sp>
      <p:graphicFrame>
        <p:nvGraphicFramePr>
          <p:cNvPr id="95236" name="Group 4">
            <a:extLst>
              <a:ext uri="{FF2B5EF4-FFF2-40B4-BE49-F238E27FC236}">
                <a16:creationId xmlns:a16="http://schemas.microsoft.com/office/drawing/2014/main" id="{EDB81B04-080A-474A-93CB-6756900313D7}"/>
              </a:ext>
            </a:extLst>
          </p:cNvPr>
          <p:cNvGraphicFramePr>
            <a:graphicFrameLocks noGrp="1"/>
          </p:cNvGraphicFramePr>
          <p:nvPr>
            <p:ph sz="half" idx="2"/>
          </p:nvPr>
        </p:nvGraphicFramePr>
        <p:xfrm>
          <a:off x="6172200" y="1484314"/>
          <a:ext cx="4038600" cy="4986333"/>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554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19x19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19x19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4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11x11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11x11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C2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7x7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4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7x7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4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C3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7x7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4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3x3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4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C4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1x1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a:extLst>
              <a:ext uri="{FF2B5EF4-FFF2-40B4-BE49-F238E27FC236}">
                <a16:creationId xmlns:a16="http://schemas.microsoft.com/office/drawing/2014/main" id="{E84B1189-70E0-4F69-859B-FA0F5A867B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1" name="Slide Number Placeholder 5">
            <a:extLst>
              <a:ext uri="{FF2B5EF4-FFF2-40B4-BE49-F238E27FC236}">
                <a16:creationId xmlns:a16="http://schemas.microsoft.com/office/drawing/2014/main" id="{D24E93D3-A8E1-4B04-9645-83CCA9F1F0EA}"/>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666E2FA7-00B1-49A1-B301-E86FB65BA743}"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59</a:t>
            </a:fld>
            <a:endParaRPr lang="en-US" altLang="fr-FR">
              <a:solidFill>
                <a:srgbClr val="000000"/>
              </a:solidFill>
              <a:latin typeface="Arial" panose="020B0604020202020204" pitchFamily="34" charset="0"/>
              <a:cs typeface="Arial" panose="020B0604020202020204" pitchFamily="34" charset="0"/>
            </a:endParaRPr>
          </a:p>
        </p:txBody>
      </p:sp>
      <p:sp>
        <p:nvSpPr>
          <p:cNvPr id="56324" name="AutoShape 2">
            <a:extLst>
              <a:ext uri="{FF2B5EF4-FFF2-40B4-BE49-F238E27FC236}">
                <a16:creationId xmlns:a16="http://schemas.microsoft.com/office/drawing/2014/main" id="{F33B13C1-5309-4484-AA55-3C3F005430F1}"/>
              </a:ext>
            </a:extLst>
          </p:cNvPr>
          <p:cNvSpPr>
            <a:spLocks noChangeArrowheads="1"/>
          </p:cNvSpPr>
          <p:nvPr/>
        </p:nvSpPr>
        <p:spPr bwMode="auto">
          <a:xfrm>
            <a:off x="2855914" y="1462089"/>
            <a:ext cx="936625" cy="4103687"/>
          </a:xfrm>
          <a:prstGeom prst="parallelogram">
            <a:avLst>
              <a:gd name="adj"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endParaRPr lang="ar-SA" altLang="fr-FR">
              <a:solidFill>
                <a:srgbClr val="000000"/>
              </a:solidFill>
              <a:latin typeface="Arial" panose="020B0604020202020204" pitchFamily="34" charset="0"/>
              <a:cs typeface="Arial" panose="020B0604020202020204" pitchFamily="34" charset="0"/>
            </a:endParaRPr>
          </a:p>
        </p:txBody>
      </p:sp>
      <p:sp>
        <p:nvSpPr>
          <p:cNvPr id="56325" name="Rectangle 3">
            <a:extLst>
              <a:ext uri="{FF2B5EF4-FFF2-40B4-BE49-F238E27FC236}">
                <a16:creationId xmlns:a16="http://schemas.microsoft.com/office/drawing/2014/main" id="{EF322707-1134-4484-9988-E907D05560BD}"/>
              </a:ext>
            </a:extLst>
          </p:cNvPr>
          <p:cNvSpPr>
            <a:spLocks noChangeArrowheads="1"/>
          </p:cNvSpPr>
          <p:nvPr/>
        </p:nvSpPr>
        <p:spPr bwMode="auto">
          <a:xfrm>
            <a:off x="3000375" y="4851401"/>
            <a:ext cx="503238" cy="5048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26" name="Rectangle 4">
            <a:extLst>
              <a:ext uri="{FF2B5EF4-FFF2-40B4-BE49-F238E27FC236}">
                <a16:creationId xmlns:a16="http://schemas.microsoft.com/office/drawing/2014/main" id="{37E4B8E8-ACD0-4F16-9D6A-4C9F9AD7000A}"/>
              </a:ext>
            </a:extLst>
          </p:cNvPr>
          <p:cNvSpPr>
            <a:spLocks noChangeArrowheads="1"/>
          </p:cNvSpPr>
          <p:nvPr/>
        </p:nvSpPr>
        <p:spPr bwMode="auto">
          <a:xfrm>
            <a:off x="3144839" y="2116139"/>
            <a:ext cx="503237" cy="5048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96261" name="Rectangle 5">
            <a:extLst>
              <a:ext uri="{FF2B5EF4-FFF2-40B4-BE49-F238E27FC236}">
                <a16:creationId xmlns:a16="http://schemas.microsoft.com/office/drawing/2014/main" id="{98C96C2D-B429-4E5F-88CC-2E9BA17BD563}"/>
              </a:ext>
            </a:extLst>
          </p:cNvPr>
          <p:cNvSpPr>
            <a:spLocks noChangeArrowheads="1"/>
          </p:cNvSpPr>
          <p:nvPr/>
        </p:nvSpPr>
        <p:spPr bwMode="auto">
          <a:xfrm>
            <a:off x="1703389" y="3213100"/>
            <a:ext cx="503237" cy="503238"/>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b="1">
                <a:solidFill>
                  <a:srgbClr val="000000"/>
                </a:solidFill>
                <a:effectLst>
                  <a:outerShdw blurRad="38100" dist="38100" dir="2700000" algn="tl">
                    <a:srgbClr val="FFFFFF"/>
                  </a:outerShdw>
                </a:effectLst>
                <a:latin typeface="Arial" pitchFamily="34" charset="0"/>
                <a:cs typeface="Arial" pitchFamily="34" charset="0"/>
              </a:rPr>
              <a:t>Input</a:t>
            </a:r>
          </a:p>
          <a:p>
            <a:pPr algn="ctr" fontAlgn="base">
              <a:spcBef>
                <a:spcPct val="0"/>
              </a:spcBef>
              <a:spcAft>
                <a:spcPct val="0"/>
              </a:spcAft>
              <a:defRPr/>
            </a:pPr>
            <a:r>
              <a:rPr lang="en-US" sz="1400" b="1">
                <a:solidFill>
                  <a:srgbClr val="000000"/>
                </a:solidFill>
                <a:effectLst>
                  <a:outerShdw blurRad="38100" dist="38100" dir="2700000" algn="tl">
                    <a:srgbClr val="FFFFFF"/>
                  </a:outerShdw>
                </a:effectLst>
                <a:latin typeface="Arial" pitchFamily="34" charset="0"/>
                <a:cs typeface="Arial" pitchFamily="34" charset="0"/>
              </a:rPr>
              <a:t>19x19</a:t>
            </a:r>
          </a:p>
        </p:txBody>
      </p:sp>
      <p:sp>
        <p:nvSpPr>
          <p:cNvPr id="56328" name="Line 6">
            <a:extLst>
              <a:ext uri="{FF2B5EF4-FFF2-40B4-BE49-F238E27FC236}">
                <a16:creationId xmlns:a16="http://schemas.microsoft.com/office/drawing/2014/main" id="{009513F4-61DA-4C59-AFFA-F10F94AC7329}"/>
              </a:ext>
            </a:extLst>
          </p:cNvPr>
          <p:cNvSpPr>
            <a:spLocks noChangeShapeType="1"/>
          </p:cNvSpPr>
          <p:nvPr/>
        </p:nvSpPr>
        <p:spPr bwMode="auto">
          <a:xfrm>
            <a:off x="3360738" y="2763839"/>
            <a:ext cx="0" cy="1728787"/>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29" name="Text Box 7">
            <a:extLst>
              <a:ext uri="{FF2B5EF4-FFF2-40B4-BE49-F238E27FC236}">
                <a16:creationId xmlns:a16="http://schemas.microsoft.com/office/drawing/2014/main" id="{C98D3CA5-4A50-4019-A2DF-B365F103A909}"/>
              </a:ext>
            </a:extLst>
          </p:cNvPr>
          <p:cNvSpPr txBox="1">
            <a:spLocks noChangeArrowheads="1"/>
          </p:cNvSpPr>
          <p:nvPr/>
        </p:nvSpPr>
        <p:spPr bwMode="auto">
          <a:xfrm>
            <a:off x="2784475" y="5572125"/>
            <a:ext cx="770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sz="1400">
                <a:solidFill>
                  <a:srgbClr val="000000"/>
                </a:solidFill>
                <a:latin typeface="Arial" panose="020B0604020202020204" pitchFamily="34" charset="0"/>
                <a:cs typeface="Arial" panose="020B0604020202020204" pitchFamily="34" charset="0"/>
              </a:rPr>
              <a:t>19x19x</a:t>
            </a:r>
            <a:r>
              <a:rPr lang="en-US" altLang="fr-FR" sz="1400" b="1">
                <a:solidFill>
                  <a:srgbClr val="00FF00"/>
                </a:solidFill>
                <a:latin typeface="Arial" panose="020B0604020202020204" pitchFamily="34" charset="0"/>
                <a:cs typeface="Arial" panose="020B0604020202020204" pitchFamily="34" charset="0"/>
              </a:rPr>
              <a:t>12</a:t>
            </a:r>
            <a:r>
              <a:rPr lang="en-US" altLang="fr-FR" sz="1400">
                <a:solidFill>
                  <a:srgbClr val="000000"/>
                </a:solidFill>
                <a:latin typeface="Arial" panose="020B0604020202020204" pitchFamily="34" charset="0"/>
                <a:cs typeface="Arial" panose="020B0604020202020204" pitchFamily="34" charset="0"/>
              </a:rPr>
              <a:t>     11x11x</a:t>
            </a:r>
            <a:r>
              <a:rPr lang="en-US" altLang="fr-FR" sz="1400" b="1">
                <a:solidFill>
                  <a:srgbClr val="00FF00"/>
                </a:solidFill>
                <a:latin typeface="Arial" panose="020B0604020202020204" pitchFamily="34" charset="0"/>
                <a:cs typeface="Arial" panose="020B0604020202020204" pitchFamily="34" charset="0"/>
              </a:rPr>
              <a:t>8</a:t>
            </a:r>
            <a:r>
              <a:rPr lang="en-US" altLang="fr-FR" sz="1400">
                <a:solidFill>
                  <a:srgbClr val="000000"/>
                </a:solidFill>
                <a:latin typeface="Arial" panose="020B0604020202020204" pitchFamily="34" charset="0"/>
                <a:cs typeface="Arial" panose="020B0604020202020204" pitchFamily="34" charset="0"/>
              </a:rPr>
              <a:t>     11x11x</a:t>
            </a:r>
            <a:r>
              <a:rPr lang="en-US" altLang="fr-FR" sz="1400" b="1">
                <a:solidFill>
                  <a:srgbClr val="00FF00"/>
                </a:solidFill>
                <a:latin typeface="Arial" panose="020B0604020202020204" pitchFamily="34" charset="0"/>
                <a:cs typeface="Arial" panose="020B0604020202020204" pitchFamily="34" charset="0"/>
              </a:rPr>
              <a:t>38</a:t>
            </a:r>
            <a:r>
              <a:rPr lang="en-US" altLang="fr-FR" sz="1400">
                <a:solidFill>
                  <a:srgbClr val="000000"/>
                </a:solidFill>
                <a:latin typeface="Arial" panose="020B0604020202020204" pitchFamily="34" charset="0"/>
                <a:cs typeface="Arial" panose="020B0604020202020204" pitchFamily="34" charset="0"/>
              </a:rPr>
              <a:t>      7x7x</a:t>
            </a:r>
            <a:r>
              <a:rPr lang="en-US" altLang="fr-FR" sz="1400" b="1">
                <a:solidFill>
                  <a:srgbClr val="00FF00"/>
                </a:solidFill>
                <a:latin typeface="Arial" panose="020B0604020202020204" pitchFamily="34" charset="0"/>
                <a:cs typeface="Arial" panose="020B0604020202020204" pitchFamily="34" charset="0"/>
              </a:rPr>
              <a:t>22</a:t>
            </a:r>
            <a:r>
              <a:rPr lang="en-US" altLang="fr-FR" sz="1400">
                <a:solidFill>
                  <a:srgbClr val="000000"/>
                </a:solidFill>
                <a:latin typeface="Arial" panose="020B0604020202020204" pitchFamily="34" charset="0"/>
                <a:cs typeface="Arial" panose="020B0604020202020204" pitchFamily="34" charset="0"/>
              </a:rPr>
              <a:t>         7x7x</a:t>
            </a:r>
            <a:r>
              <a:rPr lang="en-US" altLang="fr-FR" sz="1400" b="1">
                <a:solidFill>
                  <a:srgbClr val="00FF00"/>
                </a:solidFill>
                <a:latin typeface="Arial" panose="020B0604020202020204" pitchFamily="34" charset="0"/>
                <a:cs typeface="Arial" panose="020B0604020202020204" pitchFamily="34" charset="0"/>
              </a:rPr>
              <a:t>32</a:t>
            </a:r>
            <a:r>
              <a:rPr lang="en-US" altLang="fr-FR" sz="1400">
                <a:solidFill>
                  <a:srgbClr val="000000"/>
                </a:solidFill>
                <a:latin typeface="Arial" panose="020B0604020202020204" pitchFamily="34" charset="0"/>
                <a:cs typeface="Arial" panose="020B0604020202020204" pitchFamily="34" charset="0"/>
              </a:rPr>
              <a:t>         7x7x</a:t>
            </a:r>
            <a:r>
              <a:rPr lang="en-US" altLang="fr-FR" sz="1400" b="1">
                <a:solidFill>
                  <a:srgbClr val="00FF00"/>
                </a:solidFill>
                <a:latin typeface="Arial" panose="020B0604020202020204" pitchFamily="34" charset="0"/>
                <a:cs typeface="Arial" panose="020B0604020202020204" pitchFamily="34" charset="0"/>
              </a:rPr>
              <a:t>30 </a:t>
            </a:r>
            <a:r>
              <a:rPr lang="en-US" altLang="fr-FR" sz="1400">
                <a:solidFill>
                  <a:srgbClr val="000000"/>
                </a:solidFill>
                <a:latin typeface="Arial" panose="020B0604020202020204" pitchFamily="34" charset="0"/>
                <a:cs typeface="Arial" panose="020B0604020202020204" pitchFamily="34" charset="0"/>
              </a:rPr>
              <a:t>      3x3x</a:t>
            </a:r>
            <a:r>
              <a:rPr lang="en-US" altLang="fr-FR" sz="1400" b="1">
                <a:solidFill>
                  <a:srgbClr val="00FF00"/>
                </a:solidFill>
                <a:latin typeface="Arial" panose="020B0604020202020204" pitchFamily="34" charset="0"/>
                <a:cs typeface="Arial" panose="020B0604020202020204" pitchFamily="34" charset="0"/>
              </a:rPr>
              <a:t>16 </a:t>
            </a:r>
            <a:r>
              <a:rPr lang="en-US" altLang="fr-FR" sz="1400">
                <a:solidFill>
                  <a:srgbClr val="000000"/>
                </a:solidFill>
                <a:latin typeface="Arial" panose="020B0604020202020204" pitchFamily="34" charset="0"/>
                <a:cs typeface="Arial" panose="020B0604020202020204" pitchFamily="34" charset="0"/>
              </a:rPr>
              <a:t>          1x</a:t>
            </a:r>
            <a:r>
              <a:rPr lang="en-US" altLang="fr-FR" sz="1400" b="1">
                <a:solidFill>
                  <a:srgbClr val="00FF00"/>
                </a:solidFill>
                <a:latin typeface="Arial" panose="020B0604020202020204" pitchFamily="34" charset="0"/>
                <a:cs typeface="Arial" panose="020B0604020202020204" pitchFamily="34" charset="0"/>
              </a:rPr>
              <a:t>10</a:t>
            </a:r>
          </a:p>
        </p:txBody>
      </p:sp>
      <p:sp>
        <p:nvSpPr>
          <p:cNvPr id="56330" name="Line 8">
            <a:extLst>
              <a:ext uri="{FF2B5EF4-FFF2-40B4-BE49-F238E27FC236}">
                <a16:creationId xmlns:a16="http://schemas.microsoft.com/office/drawing/2014/main" id="{A98F940B-303A-41C0-961E-D44727AE8F43}"/>
              </a:ext>
            </a:extLst>
          </p:cNvPr>
          <p:cNvSpPr>
            <a:spLocks noChangeShapeType="1"/>
          </p:cNvSpPr>
          <p:nvPr/>
        </p:nvSpPr>
        <p:spPr bwMode="auto">
          <a:xfrm flipV="1">
            <a:off x="2135189" y="2565400"/>
            <a:ext cx="936625"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31" name="Line 9">
            <a:extLst>
              <a:ext uri="{FF2B5EF4-FFF2-40B4-BE49-F238E27FC236}">
                <a16:creationId xmlns:a16="http://schemas.microsoft.com/office/drawing/2014/main" id="{34C15E38-887C-4C39-8E91-C6A296CEA71F}"/>
              </a:ext>
            </a:extLst>
          </p:cNvPr>
          <p:cNvSpPr>
            <a:spLocks noChangeShapeType="1"/>
          </p:cNvSpPr>
          <p:nvPr/>
        </p:nvSpPr>
        <p:spPr bwMode="auto">
          <a:xfrm>
            <a:off x="1847851" y="3716339"/>
            <a:ext cx="1152525" cy="127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32" name="Line 10">
            <a:extLst>
              <a:ext uri="{FF2B5EF4-FFF2-40B4-BE49-F238E27FC236}">
                <a16:creationId xmlns:a16="http://schemas.microsoft.com/office/drawing/2014/main" id="{49A624AF-737F-4208-B3B7-C9FD32BF3FD8}"/>
              </a:ext>
            </a:extLst>
          </p:cNvPr>
          <p:cNvSpPr>
            <a:spLocks noChangeShapeType="1"/>
          </p:cNvSpPr>
          <p:nvPr/>
        </p:nvSpPr>
        <p:spPr bwMode="auto">
          <a:xfrm flipV="1">
            <a:off x="2208213" y="2997201"/>
            <a:ext cx="1008062"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33" name="AutoShape 11">
            <a:extLst>
              <a:ext uri="{FF2B5EF4-FFF2-40B4-BE49-F238E27FC236}">
                <a16:creationId xmlns:a16="http://schemas.microsoft.com/office/drawing/2014/main" id="{73196050-8951-4D52-8DFD-9DBFE824899E}"/>
              </a:ext>
            </a:extLst>
          </p:cNvPr>
          <p:cNvSpPr>
            <a:spLocks noChangeArrowheads="1"/>
          </p:cNvSpPr>
          <p:nvPr/>
        </p:nvSpPr>
        <p:spPr bwMode="auto">
          <a:xfrm>
            <a:off x="3937000" y="1466850"/>
            <a:ext cx="647700" cy="381635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34" name="Rectangle 12">
            <a:extLst>
              <a:ext uri="{FF2B5EF4-FFF2-40B4-BE49-F238E27FC236}">
                <a16:creationId xmlns:a16="http://schemas.microsoft.com/office/drawing/2014/main" id="{4278199E-3341-4488-9747-ADCC8CA88B28}"/>
              </a:ext>
            </a:extLst>
          </p:cNvPr>
          <p:cNvSpPr>
            <a:spLocks noChangeArrowheads="1"/>
          </p:cNvSpPr>
          <p:nvPr/>
        </p:nvSpPr>
        <p:spPr bwMode="auto">
          <a:xfrm>
            <a:off x="4079876" y="4437063"/>
            <a:ext cx="360363" cy="3603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35" name="Rectangle 13">
            <a:extLst>
              <a:ext uri="{FF2B5EF4-FFF2-40B4-BE49-F238E27FC236}">
                <a16:creationId xmlns:a16="http://schemas.microsoft.com/office/drawing/2014/main" id="{6CDD389C-A816-4831-9526-1AB9D2786F33}"/>
              </a:ext>
            </a:extLst>
          </p:cNvPr>
          <p:cNvSpPr>
            <a:spLocks noChangeArrowheads="1"/>
          </p:cNvSpPr>
          <p:nvPr/>
        </p:nvSpPr>
        <p:spPr bwMode="auto">
          <a:xfrm>
            <a:off x="4079876" y="1773238"/>
            <a:ext cx="360363" cy="3603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36" name="Line 14">
            <a:extLst>
              <a:ext uri="{FF2B5EF4-FFF2-40B4-BE49-F238E27FC236}">
                <a16:creationId xmlns:a16="http://schemas.microsoft.com/office/drawing/2014/main" id="{5DC00370-CFA6-4665-8900-91BF3FBE88C4}"/>
              </a:ext>
            </a:extLst>
          </p:cNvPr>
          <p:cNvSpPr>
            <a:spLocks noChangeShapeType="1"/>
          </p:cNvSpPr>
          <p:nvPr/>
        </p:nvSpPr>
        <p:spPr bwMode="auto">
          <a:xfrm flipV="1">
            <a:off x="3648076" y="1827213"/>
            <a:ext cx="5048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37" name="Line 15">
            <a:extLst>
              <a:ext uri="{FF2B5EF4-FFF2-40B4-BE49-F238E27FC236}">
                <a16:creationId xmlns:a16="http://schemas.microsoft.com/office/drawing/2014/main" id="{CB5CEF15-097C-4AF9-9099-2929E31152D1}"/>
              </a:ext>
            </a:extLst>
          </p:cNvPr>
          <p:cNvSpPr>
            <a:spLocks noChangeShapeType="1"/>
          </p:cNvSpPr>
          <p:nvPr/>
        </p:nvSpPr>
        <p:spPr bwMode="auto">
          <a:xfrm>
            <a:off x="3648076" y="2403475"/>
            <a:ext cx="360363" cy="2160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38" name="Line 16">
            <a:extLst>
              <a:ext uri="{FF2B5EF4-FFF2-40B4-BE49-F238E27FC236}">
                <a16:creationId xmlns:a16="http://schemas.microsoft.com/office/drawing/2014/main" id="{06B2B2D7-D1B8-4DF9-91B1-1FBEEC8C1748}"/>
              </a:ext>
            </a:extLst>
          </p:cNvPr>
          <p:cNvSpPr>
            <a:spLocks noChangeShapeType="1"/>
          </p:cNvSpPr>
          <p:nvPr/>
        </p:nvSpPr>
        <p:spPr bwMode="auto">
          <a:xfrm flipV="1">
            <a:off x="3505201" y="2043114"/>
            <a:ext cx="576263" cy="3024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39" name="Line 17">
            <a:extLst>
              <a:ext uri="{FF2B5EF4-FFF2-40B4-BE49-F238E27FC236}">
                <a16:creationId xmlns:a16="http://schemas.microsoft.com/office/drawing/2014/main" id="{B71F0560-8A4D-4069-AEC0-4DBA0F2E4C85}"/>
              </a:ext>
            </a:extLst>
          </p:cNvPr>
          <p:cNvSpPr>
            <a:spLocks noChangeShapeType="1"/>
          </p:cNvSpPr>
          <p:nvPr/>
        </p:nvSpPr>
        <p:spPr bwMode="auto">
          <a:xfrm flipV="1">
            <a:off x="3505200" y="4635501"/>
            <a:ext cx="503238"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40" name="Line 18">
            <a:extLst>
              <a:ext uri="{FF2B5EF4-FFF2-40B4-BE49-F238E27FC236}">
                <a16:creationId xmlns:a16="http://schemas.microsoft.com/office/drawing/2014/main" id="{266D0119-3FAF-4B0E-AE0B-CAB4132DD165}"/>
              </a:ext>
            </a:extLst>
          </p:cNvPr>
          <p:cNvSpPr>
            <a:spLocks noChangeShapeType="1"/>
          </p:cNvSpPr>
          <p:nvPr/>
        </p:nvSpPr>
        <p:spPr bwMode="auto">
          <a:xfrm>
            <a:off x="4224338" y="2403475"/>
            <a:ext cx="0" cy="1728788"/>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41" name="Text Box 19">
            <a:extLst>
              <a:ext uri="{FF2B5EF4-FFF2-40B4-BE49-F238E27FC236}">
                <a16:creationId xmlns:a16="http://schemas.microsoft.com/office/drawing/2014/main" id="{536B4938-AF48-4688-823F-6F63B7A3239A}"/>
              </a:ext>
            </a:extLst>
          </p:cNvPr>
          <p:cNvSpPr txBox="1">
            <a:spLocks noChangeArrowheads="1"/>
          </p:cNvSpPr>
          <p:nvPr/>
        </p:nvSpPr>
        <p:spPr bwMode="auto">
          <a:xfrm>
            <a:off x="2928938" y="890588"/>
            <a:ext cx="67675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endParaRPr lang="ar-SA" altLang="fr-FR">
              <a:solidFill>
                <a:srgbClr val="000000"/>
              </a:solidFill>
              <a:latin typeface="Arial" panose="020B0604020202020204" pitchFamily="34" charset="0"/>
              <a:cs typeface="Arial" panose="020B0604020202020204" pitchFamily="34" charset="0"/>
            </a:endParaRPr>
          </a:p>
        </p:txBody>
      </p:sp>
      <p:sp>
        <p:nvSpPr>
          <p:cNvPr id="56342" name="Text Box 20">
            <a:extLst>
              <a:ext uri="{FF2B5EF4-FFF2-40B4-BE49-F238E27FC236}">
                <a16:creationId xmlns:a16="http://schemas.microsoft.com/office/drawing/2014/main" id="{DA78F231-764E-4C76-AED7-950C60281936}"/>
              </a:ext>
            </a:extLst>
          </p:cNvPr>
          <p:cNvSpPr txBox="1">
            <a:spLocks noChangeArrowheads="1"/>
          </p:cNvSpPr>
          <p:nvPr/>
        </p:nvSpPr>
        <p:spPr bwMode="auto">
          <a:xfrm>
            <a:off x="3000376" y="1052513"/>
            <a:ext cx="7667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a:solidFill>
                  <a:srgbClr val="000000"/>
                </a:solidFill>
                <a:latin typeface="Arial" panose="020B0604020202020204" pitchFamily="34" charset="0"/>
                <a:cs typeface="Arial" panose="020B0604020202020204" pitchFamily="34" charset="0"/>
              </a:rPr>
              <a:t>  S1         C1            S2          C2              S3       C3                S4     C4       </a:t>
            </a:r>
          </a:p>
        </p:txBody>
      </p:sp>
      <p:sp>
        <p:nvSpPr>
          <p:cNvPr id="56343" name="AutoShape 21">
            <a:extLst>
              <a:ext uri="{FF2B5EF4-FFF2-40B4-BE49-F238E27FC236}">
                <a16:creationId xmlns:a16="http://schemas.microsoft.com/office/drawing/2014/main" id="{4F2ADFEE-C814-448B-8870-CF9815BF9029}"/>
              </a:ext>
            </a:extLst>
          </p:cNvPr>
          <p:cNvSpPr>
            <a:spLocks noChangeArrowheads="1"/>
          </p:cNvSpPr>
          <p:nvPr/>
        </p:nvSpPr>
        <p:spPr bwMode="auto">
          <a:xfrm>
            <a:off x="4800601" y="1466850"/>
            <a:ext cx="936625" cy="4103688"/>
          </a:xfrm>
          <a:prstGeom prst="parallelogram">
            <a:avLst>
              <a:gd name="adj"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endParaRPr lang="ar-SA" altLang="fr-FR">
              <a:solidFill>
                <a:srgbClr val="000000"/>
              </a:solidFill>
              <a:latin typeface="Arial" panose="020B0604020202020204" pitchFamily="34" charset="0"/>
              <a:cs typeface="Arial" panose="020B0604020202020204" pitchFamily="34" charset="0"/>
            </a:endParaRPr>
          </a:p>
        </p:txBody>
      </p:sp>
      <p:sp>
        <p:nvSpPr>
          <p:cNvPr id="56344" name="Rectangle 22">
            <a:extLst>
              <a:ext uri="{FF2B5EF4-FFF2-40B4-BE49-F238E27FC236}">
                <a16:creationId xmlns:a16="http://schemas.microsoft.com/office/drawing/2014/main" id="{39966BAB-11B9-462C-8445-65D0381F8C5F}"/>
              </a:ext>
            </a:extLst>
          </p:cNvPr>
          <p:cNvSpPr>
            <a:spLocks noChangeArrowheads="1"/>
          </p:cNvSpPr>
          <p:nvPr/>
        </p:nvSpPr>
        <p:spPr bwMode="auto">
          <a:xfrm>
            <a:off x="5016501" y="4868863"/>
            <a:ext cx="360363" cy="3603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45" name="Rectangle 23">
            <a:extLst>
              <a:ext uri="{FF2B5EF4-FFF2-40B4-BE49-F238E27FC236}">
                <a16:creationId xmlns:a16="http://schemas.microsoft.com/office/drawing/2014/main" id="{C7107C80-5DB2-411C-85F4-657FD730F712}"/>
              </a:ext>
            </a:extLst>
          </p:cNvPr>
          <p:cNvSpPr>
            <a:spLocks noChangeArrowheads="1"/>
          </p:cNvSpPr>
          <p:nvPr/>
        </p:nvSpPr>
        <p:spPr bwMode="auto">
          <a:xfrm>
            <a:off x="5232401" y="2133601"/>
            <a:ext cx="360363"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46" name="Line 24">
            <a:extLst>
              <a:ext uri="{FF2B5EF4-FFF2-40B4-BE49-F238E27FC236}">
                <a16:creationId xmlns:a16="http://schemas.microsoft.com/office/drawing/2014/main" id="{55C0002C-FF03-431C-A75A-0E850F8F052E}"/>
              </a:ext>
            </a:extLst>
          </p:cNvPr>
          <p:cNvSpPr>
            <a:spLocks noChangeShapeType="1"/>
          </p:cNvSpPr>
          <p:nvPr/>
        </p:nvSpPr>
        <p:spPr bwMode="auto">
          <a:xfrm>
            <a:off x="5305425" y="2768600"/>
            <a:ext cx="0" cy="1728788"/>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47" name="AutoShape 25">
            <a:extLst>
              <a:ext uri="{FF2B5EF4-FFF2-40B4-BE49-F238E27FC236}">
                <a16:creationId xmlns:a16="http://schemas.microsoft.com/office/drawing/2014/main" id="{628FCE1C-9BE5-4F3D-BD78-E5B1337D4DA9}"/>
              </a:ext>
            </a:extLst>
          </p:cNvPr>
          <p:cNvSpPr>
            <a:spLocks noChangeArrowheads="1"/>
          </p:cNvSpPr>
          <p:nvPr/>
        </p:nvSpPr>
        <p:spPr bwMode="auto">
          <a:xfrm>
            <a:off x="5881688" y="1471613"/>
            <a:ext cx="647700" cy="381635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48" name="Rectangle 26">
            <a:extLst>
              <a:ext uri="{FF2B5EF4-FFF2-40B4-BE49-F238E27FC236}">
                <a16:creationId xmlns:a16="http://schemas.microsoft.com/office/drawing/2014/main" id="{C20B43B8-8683-46AD-BE54-90B48D18427E}"/>
              </a:ext>
            </a:extLst>
          </p:cNvPr>
          <p:cNvSpPr>
            <a:spLocks noChangeArrowheads="1"/>
          </p:cNvSpPr>
          <p:nvPr/>
        </p:nvSpPr>
        <p:spPr bwMode="auto">
          <a:xfrm>
            <a:off x="6096000" y="4510088"/>
            <a:ext cx="21590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49" name="Rectangle 27">
            <a:extLst>
              <a:ext uri="{FF2B5EF4-FFF2-40B4-BE49-F238E27FC236}">
                <a16:creationId xmlns:a16="http://schemas.microsoft.com/office/drawing/2014/main" id="{F6F77945-273E-4809-803B-B436CDD272CE}"/>
              </a:ext>
            </a:extLst>
          </p:cNvPr>
          <p:cNvSpPr>
            <a:spLocks noChangeArrowheads="1"/>
          </p:cNvSpPr>
          <p:nvPr/>
        </p:nvSpPr>
        <p:spPr bwMode="auto">
          <a:xfrm>
            <a:off x="6096000" y="1773238"/>
            <a:ext cx="21590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50" name="Line 28">
            <a:extLst>
              <a:ext uri="{FF2B5EF4-FFF2-40B4-BE49-F238E27FC236}">
                <a16:creationId xmlns:a16="http://schemas.microsoft.com/office/drawing/2014/main" id="{A50DF489-3D56-460E-AF35-6C09AF77071E}"/>
              </a:ext>
            </a:extLst>
          </p:cNvPr>
          <p:cNvSpPr>
            <a:spLocks noChangeShapeType="1"/>
          </p:cNvSpPr>
          <p:nvPr/>
        </p:nvSpPr>
        <p:spPr bwMode="auto">
          <a:xfrm flipV="1">
            <a:off x="5592764" y="1831975"/>
            <a:ext cx="5048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51" name="Line 29">
            <a:extLst>
              <a:ext uri="{FF2B5EF4-FFF2-40B4-BE49-F238E27FC236}">
                <a16:creationId xmlns:a16="http://schemas.microsoft.com/office/drawing/2014/main" id="{23722BE5-8625-4DBD-8776-56308174505B}"/>
              </a:ext>
            </a:extLst>
          </p:cNvPr>
          <p:cNvSpPr>
            <a:spLocks noChangeShapeType="1"/>
          </p:cNvSpPr>
          <p:nvPr/>
        </p:nvSpPr>
        <p:spPr bwMode="auto">
          <a:xfrm>
            <a:off x="5592763" y="2408239"/>
            <a:ext cx="360362" cy="2160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52" name="Line 30">
            <a:extLst>
              <a:ext uri="{FF2B5EF4-FFF2-40B4-BE49-F238E27FC236}">
                <a16:creationId xmlns:a16="http://schemas.microsoft.com/office/drawing/2014/main" id="{BF275C46-21B7-4445-AED2-A655914BE6A8}"/>
              </a:ext>
            </a:extLst>
          </p:cNvPr>
          <p:cNvSpPr>
            <a:spLocks noChangeShapeType="1"/>
          </p:cNvSpPr>
          <p:nvPr/>
        </p:nvSpPr>
        <p:spPr bwMode="auto">
          <a:xfrm flipV="1">
            <a:off x="5449888" y="2047875"/>
            <a:ext cx="576262" cy="3024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53" name="Line 31">
            <a:extLst>
              <a:ext uri="{FF2B5EF4-FFF2-40B4-BE49-F238E27FC236}">
                <a16:creationId xmlns:a16="http://schemas.microsoft.com/office/drawing/2014/main" id="{F30F42E6-D63D-4902-A3FA-0F6E536D23C8}"/>
              </a:ext>
            </a:extLst>
          </p:cNvPr>
          <p:cNvSpPr>
            <a:spLocks noChangeShapeType="1"/>
          </p:cNvSpPr>
          <p:nvPr/>
        </p:nvSpPr>
        <p:spPr bwMode="auto">
          <a:xfrm flipV="1">
            <a:off x="5449889" y="4640264"/>
            <a:ext cx="503237"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54" name="Line 32">
            <a:extLst>
              <a:ext uri="{FF2B5EF4-FFF2-40B4-BE49-F238E27FC236}">
                <a16:creationId xmlns:a16="http://schemas.microsoft.com/office/drawing/2014/main" id="{79C80E50-FF25-4C70-A0B4-2ACAF41A8FFA}"/>
              </a:ext>
            </a:extLst>
          </p:cNvPr>
          <p:cNvSpPr>
            <a:spLocks noChangeShapeType="1"/>
          </p:cNvSpPr>
          <p:nvPr/>
        </p:nvSpPr>
        <p:spPr bwMode="auto">
          <a:xfrm>
            <a:off x="6169025" y="2408239"/>
            <a:ext cx="0" cy="1728787"/>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55" name="AutoShape 33">
            <a:extLst>
              <a:ext uri="{FF2B5EF4-FFF2-40B4-BE49-F238E27FC236}">
                <a16:creationId xmlns:a16="http://schemas.microsoft.com/office/drawing/2014/main" id="{A49AD041-5FA7-409B-89AF-20F893E1ED54}"/>
              </a:ext>
            </a:extLst>
          </p:cNvPr>
          <p:cNvSpPr>
            <a:spLocks noChangeArrowheads="1"/>
          </p:cNvSpPr>
          <p:nvPr/>
        </p:nvSpPr>
        <p:spPr bwMode="auto">
          <a:xfrm>
            <a:off x="6816726" y="1368425"/>
            <a:ext cx="936625" cy="4103688"/>
          </a:xfrm>
          <a:prstGeom prst="parallelogram">
            <a:avLst>
              <a:gd name="adj"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endParaRPr lang="ar-SA" altLang="fr-FR">
              <a:solidFill>
                <a:srgbClr val="000000"/>
              </a:solidFill>
              <a:latin typeface="Arial" panose="020B0604020202020204" pitchFamily="34" charset="0"/>
              <a:cs typeface="Arial" panose="020B0604020202020204" pitchFamily="34" charset="0"/>
            </a:endParaRPr>
          </a:p>
        </p:txBody>
      </p:sp>
      <p:sp>
        <p:nvSpPr>
          <p:cNvPr id="56356" name="Rectangle 34">
            <a:extLst>
              <a:ext uri="{FF2B5EF4-FFF2-40B4-BE49-F238E27FC236}">
                <a16:creationId xmlns:a16="http://schemas.microsoft.com/office/drawing/2014/main" id="{5624D17E-4EBB-4B53-A262-27F81787CC92}"/>
              </a:ext>
            </a:extLst>
          </p:cNvPr>
          <p:cNvSpPr>
            <a:spLocks noChangeArrowheads="1"/>
          </p:cNvSpPr>
          <p:nvPr/>
        </p:nvSpPr>
        <p:spPr bwMode="auto">
          <a:xfrm>
            <a:off x="7104063" y="4937125"/>
            <a:ext cx="21590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57" name="Rectangle 35">
            <a:extLst>
              <a:ext uri="{FF2B5EF4-FFF2-40B4-BE49-F238E27FC236}">
                <a16:creationId xmlns:a16="http://schemas.microsoft.com/office/drawing/2014/main" id="{CD95BB15-E805-46B5-813C-90F7D7BAF424}"/>
              </a:ext>
            </a:extLst>
          </p:cNvPr>
          <p:cNvSpPr>
            <a:spLocks noChangeArrowheads="1"/>
          </p:cNvSpPr>
          <p:nvPr/>
        </p:nvSpPr>
        <p:spPr bwMode="auto">
          <a:xfrm>
            <a:off x="7319963" y="2205038"/>
            <a:ext cx="21590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58" name="Line 36">
            <a:extLst>
              <a:ext uri="{FF2B5EF4-FFF2-40B4-BE49-F238E27FC236}">
                <a16:creationId xmlns:a16="http://schemas.microsoft.com/office/drawing/2014/main" id="{0756D50E-A631-4B42-9C40-1B0B305FB72A}"/>
              </a:ext>
            </a:extLst>
          </p:cNvPr>
          <p:cNvSpPr>
            <a:spLocks noChangeShapeType="1"/>
          </p:cNvSpPr>
          <p:nvPr/>
        </p:nvSpPr>
        <p:spPr bwMode="auto">
          <a:xfrm>
            <a:off x="7321550" y="2692400"/>
            <a:ext cx="0" cy="1728788"/>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59" name="AutoShape 37">
            <a:extLst>
              <a:ext uri="{FF2B5EF4-FFF2-40B4-BE49-F238E27FC236}">
                <a16:creationId xmlns:a16="http://schemas.microsoft.com/office/drawing/2014/main" id="{C8115522-8FBC-44B5-8ADD-02B410636757}"/>
              </a:ext>
            </a:extLst>
          </p:cNvPr>
          <p:cNvSpPr>
            <a:spLocks noChangeArrowheads="1"/>
          </p:cNvSpPr>
          <p:nvPr/>
        </p:nvSpPr>
        <p:spPr bwMode="auto">
          <a:xfrm>
            <a:off x="7897813" y="1395413"/>
            <a:ext cx="647700" cy="381635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60" name="Rectangle 38">
            <a:extLst>
              <a:ext uri="{FF2B5EF4-FFF2-40B4-BE49-F238E27FC236}">
                <a16:creationId xmlns:a16="http://schemas.microsoft.com/office/drawing/2014/main" id="{F09CEA34-C2A1-4208-A86E-F52311167725}"/>
              </a:ext>
            </a:extLst>
          </p:cNvPr>
          <p:cNvSpPr>
            <a:spLocks noChangeArrowheads="1"/>
          </p:cNvSpPr>
          <p:nvPr/>
        </p:nvSpPr>
        <p:spPr bwMode="auto">
          <a:xfrm>
            <a:off x="8040688" y="4437063"/>
            <a:ext cx="21590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61" name="Rectangle 39">
            <a:extLst>
              <a:ext uri="{FF2B5EF4-FFF2-40B4-BE49-F238E27FC236}">
                <a16:creationId xmlns:a16="http://schemas.microsoft.com/office/drawing/2014/main" id="{E313D8E2-D5F0-4AE6-888A-A5D9A6023526}"/>
              </a:ext>
            </a:extLst>
          </p:cNvPr>
          <p:cNvSpPr>
            <a:spLocks noChangeArrowheads="1"/>
          </p:cNvSpPr>
          <p:nvPr/>
        </p:nvSpPr>
        <p:spPr bwMode="auto">
          <a:xfrm>
            <a:off x="8112125" y="1697038"/>
            <a:ext cx="21590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62" name="Line 40">
            <a:extLst>
              <a:ext uri="{FF2B5EF4-FFF2-40B4-BE49-F238E27FC236}">
                <a16:creationId xmlns:a16="http://schemas.microsoft.com/office/drawing/2014/main" id="{F658161E-FCBA-453B-9448-692A4E1F2073}"/>
              </a:ext>
            </a:extLst>
          </p:cNvPr>
          <p:cNvSpPr>
            <a:spLocks noChangeShapeType="1"/>
          </p:cNvSpPr>
          <p:nvPr/>
        </p:nvSpPr>
        <p:spPr bwMode="auto">
          <a:xfrm flipV="1">
            <a:off x="7608889" y="1755775"/>
            <a:ext cx="5048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63" name="Line 41">
            <a:extLst>
              <a:ext uri="{FF2B5EF4-FFF2-40B4-BE49-F238E27FC236}">
                <a16:creationId xmlns:a16="http://schemas.microsoft.com/office/drawing/2014/main" id="{399E7B54-32EC-48A5-A5B8-5B2001C5BA6B}"/>
              </a:ext>
            </a:extLst>
          </p:cNvPr>
          <p:cNvSpPr>
            <a:spLocks noChangeShapeType="1"/>
          </p:cNvSpPr>
          <p:nvPr/>
        </p:nvSpPr>
        <p:spPr bwMode="auto">
          <a:xfrm>
            <a:off x="7608888" y="2332039"/>
            <a:ext cx="360362" cy="2160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64" name="Line 42">
            <a:extLst>
              <a:ext uri="{FF2B5EF4-FFF2-40B4-BE49-F238E27FC236}">
                <a16:creationId xmlns:a16="http://schemas.microsoft.com/office/drawing/2014/main" id="{90D408B7-D526-4C09-8749-BB59993AC6FF}"/>
              </a:ext>
            </a:extLst>
          </p:cNvPr>
          <p:cNvSpPr>
            <a:spLocks noChangeShapeType="1"/>
          </p:cNvSpPr>
          <p:nvPr/>
        </p:nvSpPr>
        <p:spPr bwMode="auto">
          <a:xfrm flipV="1">
            <a:off x="7466013" y="1971675"/>
            <a:ext cx="576262" cy="3024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65" name="Line 43">
            <a:extLst>
              <a:ext uri="{FF2B5EF4-FFF2-40B4-BE49-F238E27FC236}">
                <a16:creationId xmlns:a16="http://schemas.microsoft.com/office/drawing/2014/main" id="{0B9ACD30-CBCC-498A-831F-4CA20B516EB3}"/>
              </a:ext>
            </a:extLst>
          </p:cNvPr>
          <p:cNvSpPr>
            <a:spLocks noChangeShapeType="1"/>
          </p:cNvSpPr>
          <p:nvPr/>
        </p:nvSpPr>
        <p:spPr bwMode="auto">
          <a:xfrm flipV="1">
            <a:off x="7466014" y="4564064"/>
            <a:ext cx="503237"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66" name="Line 44">
            <a:extLst>
              <a:ext uri="{FF2B5EF4-FFF2-40B4-BE49-F238E27FC236}">
                <a16:creationId xmlns:a16="http://schemas.microsoft.com/office/drawing/2014/main" id="{93459599-F294-4814-A183-E77883F98976}"/>
              </a:ext>
            </a:extLst>
          </p:cNvPr>
          <p:cNvSpPr>
            <a:spLocks noChangeShapeType="1"/>
          </p:cNvSpPr>
          <p:nvPr/>
        </p:nvSpPr>
        <p:spPr bwMode="auto">
          <a:xfrm>
            <a:off x="8185150" y="2332039"/>
            <a:ext cx="0" cy="1728787"/>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67" name="Line 45">
            <a:extLst>
              <a:ext uri="{FF2B5EF4-FFF2-40B4-BE49-F238E27FC236}">
                <a16:creationId xmlns:a16="http://schemas.microsoft.com/office/drawing/2014/main" id="{D2886A8B-1D23-4530-A756-FA10E63860EF}"/>
              </a:ext>
            </a:extLst>
          </p:cNvPr>
          <p:cNvSpPr>
            <a:spLocks noChangeShapeType="1"/>
          </p:cNvSpPr>
          <p:nvPr/>
        </p:nvSpPr>
        <p:spPr bwMode="auto">
          <a:xfrm flipV="1">
            <a:off x="4513264" y="2403475"/>
            <a:ext cx="719137" cy="2160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68" name="Line 46">
            <a:extLst>
              <a:ext uri="{FF2B5EF4-FFF2-40B4-BE49-F238E27FC236}">
                <a16:creationId xmlns:a16="http://schemas.microsoft.com/office/drawing/2014/main" id="{3E7912EB-B71C-4439-BF56-51612C80812F}"/>
              </a:ext>
            </a:extLst>
          </p:cNvPr>
          <p:cNvSpPr>
            <a:spLocks noChangeShapeType="1"/>
          </p:cNvSpPr>
          <p:nvPr/>
        </p:nvSpPr>
        <p:spPr bwMode="auto">
          <a:xfrm>
            <a:off x="4440239" y="1827214"/>
            <a:ext cx="7207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69" name="Line 47">
            <a:extLst>
              <a:ext uri="{FF2B5EF4-FFF2-40B4-BE49-F238E27FC236}">
                <a16:creationId xmlns:a16="http://schemas.microsoft.com/office/drawing/2014/main" id="{6A1435F8-68D0-474C-A435-9A1DE36E25E6}"/>
              </a:ext>
            </a:extLst>
          </p:cNvPr>
          <p:cNvSpPr>
            <a:spLocks noChangeShapeType="1"/>
          </p:cNvSpPr>
          <p:nvPr/>
        </p:nvSpPr>
        <p:spPr bwMode="auto">
          <a:xfrm>
            <a:off x="4368800" y="4706938"/>
            <a:ext cx="64770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70" name="Line 48">
            <a:extLst>
              <a:ext uri="{FF2B5EF4-FFF2-40B4-BE49-F238E27FC236}">
                <a16:creationId xmlns:a16="http://schemas.microsoft.com/office/drawing/2014/main" id="{53535E07-41DA-4584-A602-C96F1A106F30}"/>
              </a:ext>
            </a:extLst>
          </p:cNvPr>
          <p:cNvSpPr>
            <a:spLocks noChangeShapeType="1"/>
          </p:cNvSpPr>
          <p:nvPr/>
        </p:nvSpPr>
        <p:spPr bwMode="auto">
          <a:xfrm>
            <a:off x="4368801" y="1898650"/>
            <a:ext cx="720725" cy="2952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71" name="Line 49">
            <a:extLst>
              <a:ext uri="{FF2B5EF4-FFF2-40B4-BE49-F238E27FC236}">
                <a16:creationId xmlns:a16="http://schemas.microsoft.com/office/drawing/2014/main" id="{A89CF571-9B34-4A67-8AB5-BECBCE71C4A9}"/>
              </a:ext>
            </a:extLst>
          </p:cNvPr>
          <p:cNvSpPr>
            <a:spLocks noChangeShapeType="1"/>
          </p:cNvSpPr>
          <p:nvPr/>
        </p:nvSpPr>
        <p:spPr bwMode="auto">
          <a:xfrm>
            <a:off x="6384926" y="1898650"/>
            <a:ext cx="936625"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72" name="Line 50">
            <a:extLst>
              <a:ext uri="{FF2B5EF4-FFF2-40B4-BE49-F238E27FC236}">
                <a16:creationId xmlns:a16="http://schemas.microsoft.com/office/drawing/2014/main" id="{2D458DD1-B47B-457E-A722-5DBCAF22400C}"/>
              </a:ext>
            </a:extLst>
          </p:cNvPr>
          <p:cNvSpPr>
            <a:spLocks noChangeShapeType="1"/>
          </p:cNvSpPr>
          <p:nvPr/>
        </p:nvSpPr>
        <p:spPr bwMode="auto">
          <a:xfrm flipV="1">
            <a:off x="6313488" y="2403476"/>
            <a:ext cx="1008062" cy="2232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73" name="Line 51">
            <a:extLst>
              <a:ext uri="{FF2B5EF4-FFF2-40B4-BE49-F238E27FC236}">
                <a16:creationId xmlns:a16="http://schemas.microsoft.com/office/drawing/2014/main" id="{55CB8855-27EA-4F90-B84F-2E45490F60F9}"/>
              </a:ext>
            </a:extLst>
          </p:cNvPr>
          <p:cNvSpPr>
            <a:spLocks noChangeShapeType="1"/>
          </p:cNvSpPr>
          <p:nvPr/>
        </p:nvSpPr>
        <p:spPr bwMode="auto">
          <a:xfrm>
            <a:off x="6384925" y="2043114"/>
            <a:ext cx="647700" cy="280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74" name="Line 52">
            <a:extLst>
              <a:ext uri="{FF2B5EF4-FFF2-40B4-BE49-F238E27FC236}">
                <a16:creationId xmlns:a16="http://schemas.microsoft.com/office/drawing/2014/main" id="{0AF776BE-E27F-4839-A3D0-69AE2DDD3244}"/>
              </a:ext>
            </a:extLst>
          </p:cNvPr>
          <p:cNvSpPr>
            <a:spLocks noChangeShapeType="1"/>
          </p:cNvSpPr>
          <p:nvPr/>
        </p:nvSpPr>
        <p:spPr bwMode="auto">
          <a:xfrm>
            <a:off x="6456363" y="4779964"/>
            <a:ext cx="576262"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75" name="AutoShape 53">
            <a:extLst>
              <a:ext uri="{FF2B5EF4-FFF2-40B4-BE49-F238E27FC236}">
                <a16:creationId xmlns:a16="http://schemas.microsoft.com/office/drawing/2014/main" id="{CE42623C-7956-4449-B43C-DF9C37818630}"/>
              </a:ext>
            </a:extLst>
          </p:cNvPr>
          <p:cNvSpPr>
            <a:spLocks noChangeArrowheads="1"/>
          </p:cNvSpPr>
          <p:nvPr/>
        </p:nvSpPr>
        <p:spPr bwMode="auto">
          <a:xfrm>
            <a:off x="8689976" y="1446214"/>
            <a:ext cx="936625" cy="4103687"/>
          </a:xfrm>
          <a:prstGeom prst="parallelogram">
            <a:avLst>
              <a:gd name="adj"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endParaRPr lang="ar-SA" altLang="fr-FR">
              <a:solidFill>
                <a:srgbClr val="000000"/>
              </a:solidFill>
              <a:latin typeface="Arial" panose="020B0604020202020204" pitchFamily="34" charset="0"/>
              <a:cs typeface="Arial" panose="020B0604020202020204" pitchFamily="34" charset="0"/>
            </a:endParaRPr>
          </a:p>
        </p:txBody>
      </p:sp>
      <p:sp>
        <p:nvSpPr>
          <p:cNvPr id="56376" name="Rectangle 54">
            <a:extLst>
              <a:ext uri="{FF2B5EF4-FFF2-40B4-BE49-F238E27FC236}">
                <a16:creationId xmlns:a16="http://schemas.microsoft.com/office/drawing/2014/main" id="{26604851-949F-4631-9303-B672132BC7FB}"/>
              </a:ext>
            </a:extLst>
          </p:cNvPr>
          <p:cNvSpPr>
            <a:spLocks noChangeArrowheads="1"/>
          </p:cNvSpPr>
          <p:nvPr/>
        </p:nvSpPr>
        <p:spPr bwMode="auto">
          <a:xfrm>
            <a:off x="9048750" y="4868863"/>
            <a:ext cx="107950" cy="1079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77" name="Rectangle 55">
            <a:extLst>
              <a:ext uri="{FF2B5EF4-FFF2-40B4-BE49-F238E27FC236}">
                <a16:creationId xmlns:a16="http://schemas.microsoft.com/office/drawing/2014/main" id="{6064D124-703D-4567-B859-4C82EC09EE5E}"/>
              </a:ext>
            </a:extLst>
          </p:cNvPr>
          <p:cNvSpPr>
            <a:spLocks noChangeArrowheads="1"/>
          </p:cNvSpPr>
          <p:nvPr/>
        </p:nvSpPr>
        <p:spPr bwMode="auto">
          <a:xfrm>
            <a:off x="9193213" y="2133600"/>
            <a:ext cx="107950" cy="1079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78" name="Line 56">
            <a:extLst>
              <a:ext uri="{FF2B5EF4-FFF2-40B4-BE49-F238E27FC236}">
                <a16:creationId xmlns:a16="http://schemas.microsoft.com/office/drawing/2014/main" id="{DE0C140B-9D65-486E-9A61-F187566E29E4}"/>
              </a:ext>
            </a:extLst>
          </p:cNvPr>
          <p:cNvSpPr>
            <a:spLocks noChangeShapeType="1"/>
          </p:cNvSpPr>
          <p:nvPr/>
        </p:nvSpPr>
        <p:spPr bwMode="auto">
          <a:xfrm>
            <a:off x="9194800" y="2692400"/>
            <a:ext cx="0" cy="1728788"/>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79" name="AutoShape 57">
            <a:extLst>
              <a:ext uri="{FF2B5EF4-FFF2-40B4-BE49-F238E27FC236}">
                <a16:creationId xmlns:a16="http://schemas.microsoft.com/office/drawing/2014/main" id="{09D1D795-0AA8-4D47-8F8A-B88C75500DB4}"/>
              </a:ext>
            </a:extLst>
          </p:cNvPr>
          <p:cNvSpPr>
            <a:spLocks noChangeArrowheads="1"/>
          </p:cNvSpPr>
          <p:nvPr/>
        </p:nvSpPr>
        <p:spPr bwMode="auto">
          <a:xfrm>
            <a:off x="9771063" y="1395413"/>
            <a:ext cx="647700" cy="381635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80" name="Line 58">
            <a:extLst>
              <a:ext uri="{FF2B5EF4-FFF2-40B4-BE49-F238E27FC236}">
                <a16:creationId xmlns:a16="http://schemas.microsoft.com/office/drawing/2014/main" id="{74BEC210-A5BA-43A7-91FE-31283458FE8F}"/>
              </a:ext>
            </a:extLst>
          </p:cNvPr>
          <p:cNvSpPr>
            <a:spLocks noChangeShapeType="1"/>
          </p:cNvSpPr>
          <p:nvPr/>
        </p:nvSpPr>
        <p:spPr bwMode="auto">
          <a:xfrm flipV="1">
            <a:off x="9482139" y="1755775"/>
            <a:ext cx="5048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81" name="Line 59">
            <a:extLst>
              <a:ext uri="{FF2B5EF4-FFF2-40B4-BE49-F238E27FC236}">
                <a16:creationId xmlns:a16="http://schemas.microsoft.com/office/drawing/2014/main" id="{6C40B382-5107-4B30-A68F-69D9C350E5FF}"/>
              </a:ext>
            </a:extLst>
          </p:cNvPr>
          <p:cNvSpPr>
            <a:spLocks noChangeShapeType="1"/>
          </p:cNvSpPr>
          <p:nvPr/>
        </p:nvSpPr>
        <p:spPr bwMode="auto">
          <a:xfrm>
            <a:off x="9482138" y="2332039"/>
            <a:ext cx="501650" cy="2033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82" name="Line 60">
            <a:extLst>
              <a:ext uri="{FF2B5EF4-FFF2-40B4-BE49-F238E27FC236}">
                <a16:creationId xmlns:a16="http://schemas.microsoft.com/office/drawing/2014/main" id="{EAC5D9A7-CC90-47B9-B3FA-132341B062A8}"/>
              </a:ext>
            </a:extLst>
          </p:cNvPr>
          <p:cNvSpPr>
            <a:spLocks noChangeShapeType="1"/>
          </p:cNvSpPr>
          <p:nvPr/>
        </p:nvSpPr>
        <p:spPr bwMode="auto">
          <a:xfrm flipV="1">
            <a:off x="9339263" y="1844675"/>
            <a:ext cx="717550" cy="315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83" name="Line 61">
            <a:extLst>
              <a:ext uri="{FF2B5EF4-FFF2-40B4-BE49-F238E27FC236}">
                <a16:creationId xmlns:a16="http://schemas.microsoft.com/office/drawing/2014/main" id="{8380FB36-50DB-47A5-AB33-F0C91A8FB859}"/>
              </a:ext>
            </a:extLst>
          </p:cNvPr>
          <p:cNvSpPr>
            <a:spLocks noChangeShapeType="1"/>
          </p:cNvSpPr>
          <p:nvPr/>
        </p:nvSpPr>
        <p:spPr bwMode="auto">
          <a:xfrm flipV="1">
            <a:off x="9339264" y="4508500"/>
            <a:ext cx="644525" cy="560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84" name="Line 62">
            <a:extLst>
              <a:ext uri="{FF2B5EF4-FFF2-40B4-BE49-F238E27FC236}">
                <a16:creationId xmlns:a16="http://schemas.microsoft.com/office/drawing/2014/main" id="{E3CEB6DB-E304-4D94-B060-461D6C3FC708}"/>
              </a:ext>
            </a:extLst>
          </p:cNvPr>
          <p:cNvSpPr>
            <a:spLocks noChangeShapeType="1"/>
          </p:cNvSpPr>
          <p:nvPr/>
        </p:nvSpPr>
        <p:spPr bwMode="auto">
          <a:xfrm>
            <a:off x="10058400" y="2332039"/>
            <a:ext cx="0" cy="1728787"/>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85" name="AutoShape 63">
            <a:extLst>
              <a:ext uri="{FF2B5EF4-FFF2-40B4-BE49-F238E27FC236}">
                <a16:creationId xmlns:a16="http://schemas.microsoft.com/office/drawing/2014/main" id="{9450C3AA-9B68-4028-B9D5-730C37670364}"/>
              </a:ext>
            </a:extLst>
          </p:cNvPr>
          <p:cNvSpPr>
            <a:spLocks noChangeArrowheads="1"/>
          </p:cNvSpPr>
          <p:nvPr/>
        </p:nvSpPr>
        <p:spPr bwMode="auto">
          <a:xfrm>
            <a:off x="10056814" y="1700214"/>
            <a:ext cx="71437" cy="71437"/>
          </a:xfrm>
          <a:prstGeom prst="flowChartConnector">
            <a:avLst/>
          </a:prstGeom>
          <a:solidFill>
            <a:srgbClr val="0000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86" name="AutoShape 64">
            <a:extLst>
              <a:ext uri="{FF2B5EF4-FFF2-40B4-BE49-F238E27FC236}">
                <a16:creationId xmlns:a16="http://schemas.microsoft.com/office/drawing/2014/main" id="{C58E63A6-55FF-4355-9725-69386BC00AA4}"/>
              </a:ext>
            </a:extLst>
          </p:cNvPr>
          <p:cNvSpPr>
            <a:spLocks noChangeArrowheads="1"/>
          </p:cNvSpPr>
          <p:nvPr/>
        </p:nvSpPr>
        <p:spPr bwMode="auto">
          <a:xfrm>
            <a:off x="9983789" y="4437064"/>
            <a:ext cx="71437" cy="71437"/>
          </a:xfrm>
          <a:prstGeom prst="flowChartConnector">
            <a:avLst/>
          </a:prstGeom>
          <a:solidFill>
            <a:srgbClr val="0000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endParaRPr lang="ar-SA" altLang="fr-FR">
              <a:solidFill>
                <a:srgbClr val="000000"/>
              </a:solidFill>
            </a:endParaRPr>
          </a:p>
        </p:txBody>
      </p:sp>
      <p:sp>
        <p:nvSpPr>
          <p:cNvPr id="56387" name="Line 65">
            <a:extLst>
              <a:ext uri="{FF2B5EF4-FFF2-40B4-BE49-F238E27FC236}">
                <a16:creationId xmlns:a16="http://schemas.microsoft.com/office/drawing/2014/main" id="{1C905CDE-41B3-4ECA-BC01-39921631C9CD}"/>
              </a:ext>
            </a:extLst>
          </p:cNvPr>
          <p:cNvSpPr>
            <a:spLocks noChangeShapeType="1"/>
          </p:cNvSpPr>
          <p:nvPr/>
        </p:nvSpPr>
        <p:spPr bwMode="auto">
          <a:xfrm>
            <a:off x="8328026" y="1773238"/>
            <a:ext cx="7921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88" name="Line 66">
            <a:extLst>
              <a:ext uri="{FF2B5EF4-FFF2-40B4-BE49-F238E27FC236}">
                <a16:creationId xmlns:a16="http://schemas.microsoft.com/office/drawing/2014/main" id="{6C58CACD-34CF-4AC2-BAFB-D146E574D995}"/>
              </a:ext>
            </a:extLst>
          </p:cNvPr>
          <p:cNvSpPr>
            <a:spLocks noChangeShapeType="1"/>
          </p:cNvSpPr>
          <p:nvPr/>
        </p:nvSpPr>
        <p:spPr bwMode="auto">
          <a:xfrm flipV="1">
            <a:off x="8328025" y="2349501"/>
            <a:ext cx="647700" cy="2232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89" name="Line 67">
            <a:extLst>
              <a:ext uri="{FF2B5EF4-FFF2-40B4-BE49-F238E27FC236}">
                <a16:creationId xmlns:a16="http://schemas.microsoft.com/office/drawing/2014/main" id="{58F165BF-A99D-44D5-9F52-616BB809EA95}"/>
              </a:ext>
            </a:extLst>
          </p:cNvPr>
          <p:cNvSpPr>
            <a:spLocks noChangeShapeType="1"/>
          </p:cNvSpPr>
          <p:nvPr/>
        </p:nvSpPr>
        <p:spPr bwMode="auto">
          <a:xfrm>
            <a:off x="8256589" y="1916113"/>
            <a:ext cx="719137" cy="2881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56390" name="Line 68">
            <a:extLst>
              <a:ext uri="{FF2B5EF4-FFF2-40B4-BE49-F238E27FC236}">
                <a16:creationId xmlns:a16="http://schemas.microsoft.com/office/drawing/2014/main" id="{865EFEDB-BADB-452F-9B14-6E13BCC32377}"/>
              </a:ext>
            </a:extLst>
          </p:cNvPr>
          <p:cNvSpPr>
            <a:spLocks noChangeShapeType="1"/>
          </p:cNvSpPr>
          <p:nvPr/>
        </p:nvSpPr>
        <p:spPr bwMode="auto">
          <a:xfrm>
            <a:off x="8256588" y="4581525"/>
            <a:ext cx="6477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2D164C9B-21BD-4D19-A5B0-5CDADB409DE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6" name="Slide Number Placeholder 5">
            <a:extLst>
              <a:ext uri="{FF2B5EF4-FFF2-40B4-BE49-F238E27FC236}">
                <a16:creationId xmlns:a16="http://schemas.microsoft.com/office/drawing/2014/main" id="{54408041-C17B-4317-96D4-1396DF29BA9A}"/>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CCCBAEE8-3E97-4F67-999A-34C54419CE20}"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6</a:t>
            </a:fld>
            <a:endParaRPr lang="en-US" altLang="fr-FR">
              <a:solidFill>
                <a:srgbClr val="000000"/>
              </a:solidFill>
              <a:latin typeface="Arial" panose="020B0604020202020204" pitchFamily="34" charset="0"/>
              <a:cs typeface="Arial" panose="020B0604020202020204" pitchFamily="34" charset="0"/>
            </a:endParaRPr>
          </a:p>
        </p:txBody>
      </p:sp>
      <p:sp>
        <p:nvSpPr>
          <p:cNvPr id="9220" name="Rectangle 2">
            <a:extLst>
              <a:ext uri="{FF2B5EF4-FFF2-40B4-BE49-F238E27FC236}">
                <a16:creationId xmlns:a16="http://schemas.microsoft.com/office/drawing/2014/main" id="{B6E2E91A-6F9B-483C-84D0-9E35AC178C79}"/>
              </a:ext>
            </a:extLst>
          </p:cNvPr>
          <p:cNvSpPr>
            <a:spLocks noGrp="1" noChangeArrowheads="1"/>
          </p:cNvSpPr>
          <p:nvPr>
            <p:ph type="title"/>
          </p:nvPr>
        </p:nvSpPr>
        <p:spPr/>
        <p:txBody>
          <a:bodyPr/>
          <a:lstStyle/>
          <a:p>
            <a:pPr eaLnBrk="1" hangingPunct="1"/>
            <a:r>
              <a:rPr lang="en-US" altLang="fr-FR"/>
              <a:t>Neural Networks</a:t>
            </a:r>
          </a:p>
        </p:txBody>
      </p:sp>
      <p:sp>
        <p:nvSpPr>
          <p:cNvPr id="9221" name="Rectangle 3">
            <a:extLst>
              <a:ext uri="{FF2B5EF4-FFF2-40B4-BE49-F238E27FC236}">
                <a16:creationId xmlns:a16="http://schemas.microsoft.com/office/drawing/2014/main" id="{AB5A1937-64FD-4C00-B723-88831965C65F}"/>
              </a:ext>
            </a:extLst>
          </p:cNvPr>
          <p:cNvSpPr>
            <a:spLocks noGrp="1" noChangeArrowheads="1"/>
          </p:cNvSpPr>
          <p:nvPr>
            <p:ph type="body" idx="1"/>
          </p:nvPr>
        </p:nvSpPr>
        <p:spPr/>
        <p:txBody>
          <a:bodyPr/>
          <a:lstStyle/>
          <a:p>
            <a:pPr eaLnBrk="1" hangingPunct="1">
              <a:lnSpc>
                <a:spcPct val="200000"/>
              </a:lnSpc>
            </a:pPr>
            <a:r>
              <a:rPr lang="en-US" altLang="fr-FR" dirty="0"/>
              <a:t>1943 McCulloch and Pitts. </a:t>
            </a:r>
          </a:p>
          <a:p>
            <a:pPr eaLnBrk="1" hangingPunct="1">
              <a:lnSpc>
                <a:spcPct val="200000"/>
              </a:lnSpc>
            </a:pPr>
            <a:r>
              <a:rPr lang="en-US" altLang="fr-FR" dirty="0"/>
              <a:t>Mathematical model for the operation of the brain.</a:t>
            </a:r>
          </a:p>
          <a:p>
            <a:pPr eaLnBrk="1" hangingPunct="1">
              <a:lnSpc>
                <a:spcPct val="200000"/>
              </a:lnSpc>
            </a:pPr>
            <a:r>
              <a:rPr lang="en-US" altLang="fr-FR" dirty="0"/>
              <a:t>Methods of representing functions.</a:t>
            </a:r>
          </a:p>
          <a:p>
            <a:pPr eaLnBrk="1" hangingPunct="1">
              <a:lnSpc>
                <a:spcPct val="200000"/>
              </a:lnSpc>
            </a:pPr>
            <a:r>
              <a:rPr lang="en-US" altLang="fr-FR" dirty="0"/>
              <a:t>Methods for learning from examples.</a:t>
            </a:r>
          </a:p>
          <a:p>
            <a:pPr eaLnBrk="1" hangingPunct="1">
              <a:lnSpc>
                <a:spcPct val="200000"/>
              </a:lnSpc>
            </a:pPr>
            <a:endParaRPr lang="en-US" altLang="fr-FR" dirty="0"/>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2">
            <a:extLst>
              <a:ext uri="{FF2B5EF4-FFF2-40B4-BE49-F238E27FC236}">
                <a16:creationId xmlns:a16="http://schemas.microsoft.com/office/drawing/2014/main" id="{E1D37EB8-FC7D-4D84-B7B7-400E849277D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8" name="Slide Number Placeholder 3">
            <a:extLst>
              <a:ext uri="{FF2B5EF4-FFF2-40B4-BE49-F238E27FC236}">
                <a16:creationId xmlns:a16="http://schemas.microsoft.com/office/drawing/2014/main" id="{BE1FA5B6-47CE-4817-9C84-132CA44DF7BA}"/>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8A36E67A-A5CD-4C3C-9EA8-F2DFF11C0575}"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60</a:t>
            </a:fld>
            <a:endParaRPr lang="en-US" altLang="fr-FR">
              <a:solidFill>
                <a:srgbClr val="000000"/>
              </a:solidFill>
              <a:latin typeface="Arial" panose="020B0604020202020204" pitchFamily="34" charset="0"/>
              <a:cs typeface="Arial" panose="020B0604020202020204" pitchFamily="34" charset="0"/>
            </a:endParaRPr>
          </a:p>
        </p:txBody>
      </p:sp>
      <p:sp>
        <p:nvSpPr>
          <p:cNvPr id="57348" name="Text Box 2">
            <a:extLst>
              <a:ext uri="{FF2B5EF4-FFF2-40B4-BE49-F238E27FC236}">
                <a16:creationId xmlns:a16="http://schemas.microsoft.com/office/drawing/2014/main" id="{A030E540-4372-44A2-B919-959384289512}"/>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57349" name="Text Box 3">
            <a:extLst>
              <a:ext uri="{FF2B5EF4-FFF2-40B4-BE49-F238E27FC236}">
                <a16:creationId xmlns:a16="http://schemas.microsoft.com/office/drawing/2014/main" id="{36D4875B-B1B6-4E09-934D-F334AAD4E9B4}"/>
              </a:ext>
            </a:extLst>
          </p:cNvPr>
          <p:cNvSpPr txBox="1">
            <a:spLocks noChangeArrowheads="1"/>
          </p:cNvSpPr>
          <p:nvPr/>
        </p:nvSpPr>
        <p:spPr bwMode="auto">
          <a:xfrm>
            <a:off x="2209800" y="381001"/>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11.11 The network topology of NETtalk.</a:t>
            </a:r>
          </a:p>
        </p:txBody>
      </p:sp>
      <p:pic>
        <p:nvPicPr>
          <p:cNvPr id="57350" name="Picture 4">
            <a:extLst>
              <a:ext uri="{FF2B5EF4-FFF2-40B4-BE49-F238E27FC236}">
                <a16:creationId xmlns:a16="http://schemas.microsoft.com/office/drawing/2014/main" id="{F86BEF30-F5BD-45DE-ACB8-5B3AFC5DB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43089"/>
            <a:ext cx="73152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EBC2C87-6521-4BAF-8DD8-C6637AF50367}"/>
              </a:ext>
            </a:extLst>
          </p:cNvPr>
          <p:cNvSpPr>
            <a:spLocks noGrp="1" noChangeArrowheads="1"/>
          </p:cNvSpPr>
          <p:nvPr>
            <p:ph type="title"/>
          </p:nvPr>
        </p:nvSpPr>
        <p:spPr>
          <a:xfrm>
            <a:off x="1981201" y="292100"/>
            <a:ext cx="6570663" cy="1155700"/>
          </a:xfrm>
          <a:noFill/>
        </p:spPr>
        <p:txBody>
          <a:bodyPr/>
          <a:lstStyle/>
          <a:p>
            <a:r>
              <a:rPr lang="en-US" altLang="fr-FR" b="1"/>
              <a:t>Self Organization Map SOM</a:t>
            </a:r>
            <a:r>
              <a:rPr lang="ar-SY" altLang="fr-FR"/>
              <a:t> </a:t>
            </a:r>
            <a:endParaRPr lang="en-US" altLang="fr-FR"/>
          </a:p>
        </p:txBody>
      </p:sp>
      <p:pic>
        <p:nvPicPr>
          <p:cNvPr id="58371" name="Picture 10">
            <a:extLst>
              <a:ext uri="{FF2B5EF4-FFF2-40B4-BE49-F238E27FC236}">
                <a16:creationId xmlns:a16="http://schemas.microsoft.com/office/drawing/2014/main" id="{301C044F-4F31-4791-A0BF-FB718ADBB6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05101" y="1524000"/>
            <a:ext cx="6780213" cy="4114800"/>
          </a:xfrm>
          <a:noFill/>
        </p:spPr>
      </p:pic>
      <p:sp>
        <p:nvSpPr>
          <p:cNvPr id="4" name="Slide Number Placeholder 3">
            <a:extLst>
              <a:ext uri="{FF2B5EF4-FFF2-40B4-BE49-F238E27FC236}">
                <a16:creationId xmlns:a16="http://schemas.microsoft.com/office/drawing/2014/main" id="{6E81F0AD-E26A-417B-8811-83FC3A0112B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67DA046B-8F11-4A37-AAB5-1EA36CBEEA76}"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61</a:t>
            </a:fld>
            <a:endParaRPr lang="en-US" altLang="fr-FR">
              <a:solidFill>
                <a:srgbClr val="000000"/>
              </a:solidFill>
              <a:latin typeface="Arial" panose="020B0604020202020204" pitchFamily="34" charset="0"/>
              <a:cs typeface="Arial" panose="020B0604020202020204" pitchFamily="34" charset="0"/>
            </a:endParaRPr>
          </a:p>
        </p:txBody>
      </p:sp>
      <p:sp>
        <p:nvSpPr>
          <p:cNvPr id="58373" name="Footer Placeholder 4">
            <a:extLst>
              <a:ext uri="{FF2B5EF4-FFF2-40B4-BE49-F238E27FC236}">
                <a16:creationId xmlns:a16="http://schemas.microsoft.com/office/drawing/2014/main" id="{23E06C5C-7D6C-4256-9225-E35E0491E42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a:extLst>
              <a:ext uri="{FF2B5EF4-FFF2-40B4-BE49-F238E27FC236}">
                <a16:creationId xmlns:a16="http://schemas.microsoft.com/office/drawing/2014/main" id="{DDE50AFF-1EA6-4C1C-8489-A94ED4013E67}"/>
              </a:ext>
            </a:extLst>
          </p:cNvPr>
          <p:cNvSpPr>
            <a:spLocks noGrp="1" noChangeArrowheads="1"/>
          </p:cNvSpPr>
          <p:nvPr>
            <p:ph type="title"/>
          </p:nvPr>
        </p:nvSpPr>
        <p:spPr>
          <a:xfrm>
            <a:off x="1981200" y="292100"/>
            <a:ext cx="6434138" cy="1384300"/>
          </a:xfrm>
        </p:spPr>
        <p:txBody>
          <a:bodyPr/>
          <a:lstStyle/>
          <a:p>
            <a:r>
              <a:rPr lang="arn-CL" altLang="fr-FR" sz="3600"/>
              <a:t>Abstraction customer Data clustering in the project</a:t>
            </a:r>
            <a:endParaRPr lang="en-US" altLang="fr-FR" sz="3600"/>
          </a:p>
        </p:txBody>
      </p:sp>
      <p:pic>
        <p:nvPicPr>
          <p:cNvPr id="59395" name="Picture 4">
            <a:extLst>
              <a:ext uri="{FF2B5EF4-FFF2-40B4-BE49-F238E27FC236}">
                <a16:creationId xmlns:a16="http://schemas.microsoft.com/office/drawing/2014/main" id="{E98A36B0-A75D-49AC-A18F-5F0FEC66AC0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52600" y="1714818"/>
            <a:ext cx="7920038" cy="3816350"/>
          </a:xfrm>
          <a:noFill/>
        </p:spPr>
      </p:pic>
      <p:sp>
        <p:nvSpPr>
          <p:cNvPr id="59396" name="Text Box 8">
            <a:extLst>
              <a:ext uri="{FF2B5EF4-FFF2-40B4-BE49-F238E27FC236}">
                <a16:creationId xmlns:a16="http://schemas.microsoft.com/office/drawing/2014/main" id="{D2044E0E-1213-408A-AD8C-122868D1879B}"/>
              </a:ext>
            </a:extLst>
          </p:cNvPr>
          <p:cNvSpPr txBox="1">
            <a:spLocks noChangeArrowheads="1"/>
          </p:cNvSpPr>
          <p:nvPr/>
        </p:nvSpPr>
        <p:spPr bwMode="auto">
          <a:xfrm>
            <a:off x="5400676" y="5491481"/>
            <a:ext cx="1000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r>
              <a:rPr lang="en-US" altLang="fr-FR" sz="2800" b="1" dirty="0">
                <a:solidFill>
                  <a:srgbClr val="000000"/>
                </a:solidFill>
              </a:rPr>
              <a:t>SOM</a:t>
            </a:r>
          </a:p>
        </p:txBody>
      </p:sp>
      <p:sp>
        <p:nvSpPr>
          <p:cNvPr id="59397" name="Text Box 9">
            <a:extLst>
              <a:ext uri="{FF2B5EF4-FFF2-40B4-BE49-F238E27FC236}">
                <a16:creationId xmlns:a16="http://schemas.microsoft.com/office/drawing/2014/main" id="{85FB7288-3F77-4575-96D4-778687355DDB}"/>
              </a:ext>
            </a:extLst>
          </p:cNvPr>
          <p:cNvSpPr txBox="1">
            <a:spLocks noChangeArrowheads="1"/>
          </p:cNvSpPr>
          <p:nvPr/>
        </p:nvSpPr>
        <p:spPr bwMode="auto">
          <a:xfrm>
            <a:off x="7924800" y="5491481"/>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rtl="1" eaLnBrk="1" fontAlgn="base" hangingPunct="1">
              <a:spcBef>
                <a:spcPct val="0"/>
              </a:spcBef>
              <a:spcAft>
                <a:spcPct val="0"/>
              </a:spcAft>
            </a:pPr>
            <a:r>
              <a:rPr lang="en-US" altLang="fr-FR" sz="2800" b="1">
                <a:solidFill>
                  <a:srgbClr val="000000"/>
                </a:solidFill>
              </a:rPr>
              <a:t>SOTA</a:t>
            </a:r>
          </a:p>
        </p:txBody>
      </p:sp>
      <p:sp>
        <p:nvSpPr>
          <p:cNvPr id="6" name="Slide Number Placeholder 5">
            <a:extLst>
              <a:ext uri="{FF2B5EF4-FFF2-40B4-BE49-F238E27FC236}">
                <a16:creationId xmlns:a16="http://schemas.microsoft.com/office/drawing/2014/main" id="{756C4F94-9CB0-4297-91E1-3712755A07BA}"/>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EBCFA5AD-9DF8-470A-A002-D2AB05D4C577}"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62</a:t>
            </a:fld>
            <a:endParaRPr lang="en-US" altLang="fr-FR">
              <a:solidFill>
                <a:srgbClr val="000000"/>
              </a:solidFill>
              <a:latin typeface="Arial" panose="020B0604020202020204" pitchFamily="34" charset="0"/>
              <a:cs typeface="Arial" panose="020B0604020202020204" pitchFamily="34" charset="0"/>
            </a:endParaRPr>
          </a:p>
        </p:txBody>
      </p:sp>
      <p:sp>
        <p:nvSpPr>
          <p:cNvPr id="59399" name="Footer Placeholder 6">
            <a:extLst>
              <a:ext uri="{FF2B5EF4-FFF2-40B4-BE49-F238E27FC236}">
                <a16:creationId xmlns:a16="http://schemas.microsoft.com/office/drawing/2014/main" id="{0128472D-8338-4166-AEAF-55B2CE581D1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404" name="Rectangle 5940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406" name="Freeform: Shape 5940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408" name="Rectangle 5940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10" name="Rectangle 5940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12" name="Freeform: Shape 5941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399" name="Footer Placeholder 6">
            <a:extLst>
              <a:ext uri="{FF2B5EF4-FFF2-40B4-BE49-F238E27FC236}">
                <a16:creationId xmlns:a16="http://schemas.microsoft.com/office/drawing/2014/main" id="{0128472D-8338-4166-AEAF-55B2CE581D14}"/>
              </a:ext>
            </a:extLst>
          </p:cNvPr>
          <p:cNvSpPr>
            <a:spLocks noGrp="1"/>
          </p:cNvSpPr>
          <p:nvPr>
            <p:ph type="ftr" sz="quarter" idx="11"/>
          </p:nvPr>
        </p:nvSpPr>
        <p:spPr>
          <a:xfrm>
            <a:off x="4038600" y="6356350"/>
            <a:ext cx="4114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ts val="600"/>
              </a:spcAft>
            </a:pPr>
            <a:r>
              <a:rPr lang="en-US" altLang="fr-FR"/>
              <a:t>Bassam Kurdy Ph.D</a:t>
            </a:r>
          </a:p>
        </p:txBody>
      </p:sp>
      <p:sp>
        <p:nvSpPr>
          <p:cNvPr id="6" name="Slide Number Placeholder 5">
            <a:extLst>
              <a:ext uri="{FF2B5EF4-FFF2-40B4-BE49-F238E27FC236}">
                <a16:creationId xmlns:a16="http://schemas.microsoft.com/office/drawing/2014/main" id="{756C4F94-9CB0-4297-91E1-3712755A07BA}"/>
              </a:ext>
            </a:extLst>
          </p:cNvPr>
          <p:cNvSpPr>
            <a:spLocks noGrp="1"/>
          </p:cNvSpPr>
          <p:nvPr>
            <p:ph type="sldNum" sz="quarter" idx="12"/>
          </p:nvPr>
        </p:nvSpPr>
        <p:spPr>
          <a:xfrm>
            <a:off x="8805333" y="6356350"/>
            <a:ext cx="2743200" cy="365125"/>
          </a:xfrm>
        </p:spPr>
        <p:txBody>
          <a:bodyP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ts val="600"/>
              </a:spcAft>
            </a:pPr>
            <a:fld id="{EBCFA5AD-9DF8-470A-A002-D2AB05D4C577}" type="slidenum">
              <a:rPr lang="ar-SA" altLang="fr-FR" smtClean="0">
                <a:latin typeface="Arial" panose="020B0604020202020204" pitchFamily="34" charset="0"/>
                <a:cs typeface="Arial" panose="020B0604020202020204" pitchFamily="34" charset="0"/>
              </a:rPr>
              <a:pPr eaLnBrk="1" fontAlgn="base" hangingPunct="1">
                <a:spcBef>
                  <a:spcPct val="0"/>
                </a:spcBef>
                <a:spcAft>
                  <a:spcPts val="600"/>
                </a:spcAft>
              </a:pPr>
              <a:t>63</a:t>
            </a:fld>
            <a:endParaRPr lang="en-US" altLang="fr-FR">
              <a:latin typeface="Arial" panose="020B0604020202020204" pitchFamily="34" charset="0"/>
              <a:cs typeface="Arial" panose="020B0604020202020204" pitchFamily="34" charset="0"/>
            </a:endParaRPr>
          </a:p>
        </p:txBody>
      </p:sp>
      <p:sp>
        <p:nvSpPr>
          <p:cNvPr id="59414" name="Isosceles Triangle 5941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6ED920B3-25B8-7488-445C-0C331B34E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256" y="288485"/>
            <a:ext cx="8173857" cy="5926047"/>
          </a:xfrm>
          <a:prstGeom prst="rect">
            <a:avLst/>
          </a:prstGeom>
          <a:ln>
            <a:noFill/>
          </a:ln>
        </p:spPr>
      </p:pic>
      <p:sp>
        <p:nvSpPr>
          <p:cNvPr id="59416" name="Isosceles Triangle 5941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77650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a:extLst>
              <a:ext uri="{FF2B5EF4-FFF2-40B4-BE49-F238E27FC236}">
                <a16:creationId xmlns:a16="http://schemas.microsoft.com/office/drawing/2014/main" id="{B4FDED02-24D6-4325-A73C-1F1606375DC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19" name="Slide Number Placeholder 3">
            <a:extLst>
              <a:ext uri="{FF2B5EF4-FFF2-40B4-BE49-F238E27FC236}">
                <a16:creationId xmlns:a16="http://schemas.microsoft.com/office/drawing/2014/main" id="{3C018D0B-F647-4BA9-BC03-657B85A3938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FC4ED776-C31C-4DB9-BDFA-B54F496E06A4}"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7</a:t>
            </a:fld>
            <a:endParaRPr lang="en-US" altLang="fr-FR">
              <a:solidFill>
                <a:srgbClr val="000000"/>
              </a:solidFill>
              <a:latin typeface="Arial" panose="020B0604020202020204" pitchFamily="34" charset="0"/>
              <a:cs typeface="Arial" panose="020B0604020202020204" pitchFamily="34" charset="0"/>
            </a:endParaRPr>
          </a:p>
        </p:txBody>
      </p:sp>
      <p:pic>
        <p:nvPicPr>
          <p:cNvPr id="10244" name="Picture 4">
            <a:extLst>
              <a:ext uri="{FF2B5EF4-FFF2-40B4-BE49-F238E27FC236}">
                <a16:creationId xmlns:a16="http://schemas.microsoft.com/office/drawing/2014/main" id="{40D0C2D6-17E7-4A2F-A1EE-82D5E2398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3" y="692151"/>
            <a:ext cx="4608512"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Oval 5">
            <a:extLst>
              <a:ext uri="{FF2B5EF4-FFF2-40B4-BE49-F238E27FC236}">
                <a16:creationId xmlns:a16="http://schemas.microsoft.com/office/drawing/2014/main" id="{99904A78-26B4-4093-B211-35CDFE4E8175}"/>
              </a:ext>
            </a:extLst>
          </p:cNvPr>
          <p:cNvSpPr>
            <a:spLocks noChangeArrowheads="1"/>
          </p:cNvSpPr>
          <p:nvPr/>
        </p:nvSpPr>
        <p:spPr bwMode="auto">
          <a:xfrm>
            <a:off x="4367214" y="4581525"/>
            <a:ext cx="936625" cy="863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X</a:t>
            </a:r>
            <a:r>
              <a:rPr lang="en-US" altLang="fr-FR" baseline="-25000">
                <a:solidFill>
                  <a:srgbClr val="000000"/>
                </a:solidFill>
                <a:latin typeface="Arial" panose="020B0604020202020204" pitchFamily="34" charset="0"/>
                <a:cs typeface="Arial" panose="020B0604020202020204" pitchFamily="34" charset="0"/>
              </a:rPr>
              <a:t>i</a:t>
            </a:r>
          </a:p>
        </p:txBody>
      </p:sp>
      <p:sp>
        <p:nvSpPr>
          <p:cNvPr id="31750" name="Line 6">
            <a:extLst>
              <a:ext uri="{FF2B5EF4-FFF2-40B4-BE49-F238E27FC236}">
                <a16:creationId xmlns:a16="http://schemas.microsoft.com/office/drawing/2014/main" id="{C6FB2967-5395-4DCE-B9FF-D51F8D292CC7}"/>
              </a:ext>
            </a:extLst>
          </p:cNvPr>
          <p:cNvSpPr>
            <a:spLocks noChangeShapeType="1"/>
          </p:cNvSpPr>
          <p:nvPr/>
        </p:nvSpPr>
        <p:spPr bwMode="auto">
          <a:xfrm flipV="1">
            <a:off x="5375275" y="4581526"/>
            <a:ext cx="1441450" cy="360363"/>
          </a:xfrm>
          <a:prstGeom prst="line">
            <a:avLst/>
          </a:prstGeom>
          <a:noFill/>
          <a:ln w="603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1751" name="Text Box 7">
            <a:extLst>
              <a:ext uri="{FF2B5EF4-FFF2-40B4-BE49-F238E27FC236}">
                <a16:creationId xmlns:a16="http://schemas.microsoft.com/office/drawing/2014/main" id="{E3DAD017-F49F-4AB0-B997-C07C0FB3EA6B}"/>
              </a:ext>
            </a:extLst>
          </p:cNvPr>
          <p:cNvSpPr txBox="1">
            <a:spLocks noChangeArrowheads="1"/>
          </p:cNvSpPr>
          <p:nvPr/>
        </p:nvSpPr>
        <p:spPr bwMode="auto">
          <a:xfrm>
            <a:off x="5303839" y="4221163"/>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sz="2400" b="1">
                <a:solidFill>
                  <a:srgbClr val="000000"/>
                </a:solidFill>
                <a:latin typeface="Arial" panose="020B0604020202020204" pitchFamily="34" charset="0"/>
                <a:cs typeface="Arial" panose="020B0604020202020204" pitchFamily="34" charset="0"/>
              </a:rPr>
              <a:t>W</a:t>
            </a:r>
            <a:r>
              <a:rPr lang="en-US" altLang="fr-FR" sz="2400" b="1" baseline="-25000">
                <a:solidFill>
                  <a:srgbClr val="000000"/>
                </a:solidFill>
                <a:latin typeface="Arial" panose="020B0604020202020204" pitchFamily="34" charset="0"/>
                <a:cs typeface="Arial" panose="020B0604020202020204" pitchFamily="34" charset="0"/>
              </a:rPr>
              <a:t>ij</a:t>
            </a:r>
          </a:p>
        </p:txBody>
      </p:sp>
      <p:sp>
        <p:nvSpPr>
          <p:cNvPr id="31752" name="Oval 8">
            <a:extLst>
              <a:ext uri="{FF2B5EF4-FFF2-40B4-BE49-F238E27FC236}">
                <a16:creationId xmlns:a16="http://schemas.microsoft.com/office/drawing/2014/main" id="{992BCF3E-464A-41EF-97B6-DB949C22675A}"/>
              </a:ext>
            </a:extLst>
          </p:cNvPr>
          <p:cNvSpPr>
            <a:spLocks noChangeArrowheads="1"/>
          </p:cNvSpPr>
          <p:nvPr/>
        </p:nvSpPr>
        <p:spPr bwMode="auto">
          <a:xfrm>
            <a:off x="6888163" y="4076701"/>
            <a:ext cx="1008062" cy="9366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j</a:t>
            </a:r>
          </a:p>
        </p:txBody>
      </p:sp>
      <p:sp>
        <p:nvSpPr>
          <p:cNvPr id="31753" name="Line 9">
            <a:extLst>
              <a:ext uri="{FF2B5EF4-FFF2-40B4-BE49-F238E27FC236}">
                <a16:creationId xmlns:a16="http://schemas.microsoft.com/office/drawing/2014/main" id="{55DA3025-F347-4084-B42D-D8722BF7BB73}"/>
              </a:ext>
            </a:extLst>
          </p:cNvPr>
          <p:cNvSpPr>
            <a:spLocks noChangeShapeType="1"/>
          </p:cNvSpPr>
          <p:nvPr/>
        </p:nvSpPr>
        <p:spPr bwMode="auto">
          <a:xfrm>
            <a:off x="2855913" y="4365625"/>
            <a:ext cx="1439862" cy="431800"/>
          </a:xfrm>
          <a:prstGeom prst="line">
            <a:avLst/>
          </a:prstGeom>
          <a:noFill/>
          <a:ln w="603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1754" name="Line 10">
            <a:extLst>
              <a:ext uri="{FF2B5EF4-FFF2-40B4-BE49-F238E27FC236}">
                <a16:creationId xmlns:a16="http://schemas.microsoft.com/office/drawing/2014/main" id="{97AECCD8-933E-4544-89E0-8A8B4DBB9623}"/>
              </a:ext>
            </a:extLst>
          </p:cNvPr>
          <p:cNvSpPr>
            <a:spLocks noChangeShapeType="1"/>
          </p:cNvSpPr>
          <p:nvPr/>
        </p:nvSpPr>
        <p:spPr bwMode="auto">
          <a:xfrm flipV="1">
            <a:off x="3071813" y="5157788"/>
            <a:ext cx="1223962" cy="431800"/>
          </a:xfrm>
          <a:prstGeom prst="line">
            <a:avLst/>
          </a:prstGeom>
          <a:noFill/>
          <a:ln w="603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1755" name="Line 11">
            <a:extLst>
              <a:ext uri="{FF2B5EF4-FFF2-40B4-BE49-F238E27FC236}">
                <a16:creationId xmlns:a16="http://schemas.microsoft.com/office/drawing/2014/main" id="{FA453526-E061-4C22-B96E-EF4E72CC19FE}"/>
              </a:ext>
            </a:extLst>
          </p:cNvPr>
          <p:cNvSpPr>
            <a:spLocks noChangeShapeType="1"/>
          </p:cNvSpPr>
          <p:nvPr/>
        </p:nvSpPr>
        <p:spPr bwMode="auto">
          <a:xfrm>
            <a:off x="5359400" y="5084763"/>
            <a:ext cx="1512888" cy="577850"/>
          </a:xfrm>
          <a:prstGeom prst="line">
            <a:avLst/>
          </a:prstGeom>
          <a:noFill/>
          <a:ln w="603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1756" name="Oval 12">
            <a:extLst>
              <a:ext uri="{FF2B5EF4-FFF2-40B4-BE49-F238E27FC236}">
                <a16:creationId xmlns:a16="http://schemas.microsoft.com/office/drawing/2014/main" id="{09539B5C-72A5-4200-9198-6BA835888DC6}"/>
              </a:ext>
            </a:extLst>
          </p:cNvPr>
          <p:cNvSpPr>
            <a:spLocks noChangeArrowheads="1"/>
          </p:cNvSpPr>
          <p:nvPr/>
        </p:nvSpPr>
        <p:spPr bwMode="auto">
          <a:xfrm>
            <a:off x="6888163" y="5157789"/>
            <a:ext cx="1008062" cy="9366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altLang="fr-FR">
                <a:solidFill>
                  <a:srgbClr val="000000"/>
                </a:solidFill>
                <a:latin typeface="Arial" panose="020B0604020202020204" pitchFamily="34" charset="0"/>
                <a:cs typeface="Arial" panose="020B0604020202020204" pitchFamily="34" charset="0"/>
              </a:rPr>
              <a:t>Y</a:t>
            </a:r>
            <a:r>
              <a:rPr lang="en-US" altLang="fr-FR" baseline="-25000">
                <a:solidFill>
                  <a:srgbClr val="000000"/>
                </a:solidFill>
                <a:latin typeface="Arial" panose="020B0604020202020204" pitchFamily="34" charset="0"/>
                <a:cs typeface="Arial" panose="020B0604020202020204" pitchFamily="34" charset="0"/>
              </a:rPr>
              <a:t>k</a:t>
            </a:r>
          </a:p>
        </p:txBody>
      </p:sp>
      <p:sp>
        <p:nvSpPr>
          <p:cNvPr id="31758" name="Text Box 14">
            <a:extLst>
              <a:ext uri="{FF2B5EF4-FFF2-40B4-BE49-F238E27FC236}">
                <a16:creationId xmlns:a16="http://schemas.microsoft.com/office/drawing/2014/main" id="{89AA9D30-34A9-4378-A561-039C67CE3CFF}"/>
              </a:ext>
            </a:extLst>
          </p:cNvPr>
          <p:cNvSpPr txBox="1">
            <a:spLocks noChangeArrowheads="1"/>
          </p:cNvSpPr>
          <p:nvPr/>
        </p:nvSpPr>
        <p:spPr bwMode="auto">
          <a:xfrm>
            <a:off x="5591175" y="5300663"/>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US" altLang="fr-FR" sz="2400" b="1">
                <a:solidFill>
                  <a:srgbClr val="000000"/>
                </a:solidFill>
                <a:latin typeface="Arial" panose="020B0604020202020204" pitchFamily="34" charset="0"/>
                <a:cs typeface="Arial" panose="020B0604020202020204" pitchFamily="34" charset="0"/>
              </a:rPr>
              <a:t>W</a:t>
            </a:r>
            <a:r>
              <a:rPr lang="en-US" altLang="fr-FR" sz="2400" b="1" baseline="-25000">
                <a:solidFill>
                  <a:srgbClr val="000000"/>
                </a:solidFill>
                <a:latin typeface="Arial" panose="020B0604020202020204" pitchFamily="34" charset="0"/>
                <a:cs typeface="Arial" panose="020B0604020202020204" pitchFamily="34" charset="0"/>
              </a:rPr>
              <a:t>ik</a:t>
            </a:r>
          </a:p>
        </p:txBody>
      </p:sp>
      <p:sp>
        <p:nvSpPr>
          <p:cNvPr id="31759" name="Line 15">
            <a:extLst>
              <a:ext uri="{FF2B5EF4-FFF2-40B4-BE49-F238E27FC236}">
                <a16:creationId xmlns:a16="http://schemas.microsoft.com/office/drawing/2014/main" id="{2B89355A-9BA2-4E49-B942-31A38276FEA5}"/>
              </a:ext>
            </a:extLst>
          </p:cNvPr>
          <p:cNvSpPr>
            <a:spLocks noChangeShapeType="1"/>
          </p:cNvSpPr>
          <p:nvPr/>
        </p:nvSpPr>
        <p:spPr bwMode="auto">
          <a:xfrm>
            <a:off x="4367213" y="2708275"/>
            <a:ext cx="360362" cy="19446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1760" name="Line 16">
            <a:extLst>
              <a:ext uri="{FF2B5EF4-FFF2-40B4-BE49-F238E27FC236}">
                <a16:creationId xmlns:a16="http://schemas.microsoft.com/office/drawing/2014/main" id="{84E49A2F-EDBE-4F14-9E6C-DFDF54684831}"/>
              </a:ext>
            </a:extLst>
          </p:cNvPr>
          <p:cNvSpPr>
            <a:spLocks noChangeShapeType="1"/>
          </p:cNvSpPr>
          <p:nvPr/>
        </p:nvSpPr>
        <p:spPr bwMode="auto">
          <a:xfrm flipH="1">
            <a:off x="5880101" y="2924176"/>
            <a:ext cx="1223963" cy="18002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1761" name="Line 17">
            <a:extLst>
              <a:ext uri="{FF2B5EF4-FFF2-40B4-BE49-F238E27FC236}">
                <a16:creationId xmlns:a16="http://schemas.microsoft.com/office/drawing/2014/main" id="{5FE0DE6D-B4F3-4680-AF84-AE929B643AD6}"/>
              </a:ext>
            </a:extLst>
          </p:cNvPr>
          <p:cNvSpPr>
            <a:spLocks noChangeShapeType="1"/>
          </p:cNvSpPr>
          <p:nvPr/>
        </p:nvSpPr>
        <p:spPr bwMode="auto">
          <a:xfrm flipH="1">
            <a:off x="6167439" y="2924175"/>
            <a:ext cx="1368425" cy="23764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1763" name="Line 19">
            <a:extLst>
              <a:ext uri="{FF2B5EF4-FFF2-40B4-BE49-F238E27FC236}">
                <a16:creationId xmlns:a16="http://schemas.microsoft.com/office/drawing/2014/main" id="{C39189F8-0FB2-4402-A8FB-3FD218808826}"/>
              </a:ext>
            </a:extLst>
          </p:cNvPr>
          <p:cNvSpPr>
            <a:spLocks noChangeShapeType="1"/>
          </p:cNvSpPr>
          <p:nvPr/>
        </p:nvSpPr>
        <p:spPr bwMode="auto">
          <a:xfrm flipH="1">
            <a:off x="3071814" y="1557339"/>
            <a:ext cx="1728787" cy="28797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
        <p:nvSpPr>
          <p:cNvPr id="31764" name="Line 20">
            <a:extLst>
              <a:ext uri="{FF2B5EF4-FFF2-40B4-BE49-F238E27FC236}">
                <a16:creationId xmlns:a16="http://schemas.microsoft.com/office/drawing/2014/main" id="{B8197946-DD7A-41C9-8075-30E272233FFC}"/>
              </a:ext>
            </a:extLst>
          </p:cNvPr>
          <p:cNvSpPr>
            <a:spLocks noChangeShapeType="1"/>
          </p:cNvSpPr>
          <p:nvPr/>
        </p:nvSpPr>
        <p:spPr bwMode="auto">
          <a:xfrm flipH="1">
            <a:off x="3216276" y="3357563"/>
            <a:ext cx="1008063" cy="21590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1" fontAlgn="base">
              <a:spcBef>
                <a:spcPct val="0"/>
              </a:spcBef>
              <a:spcAft>
                <a:spcPct val="0"/>
              </a:spcAft>
            </a:pPr>
            <a:endParaRPr lang="fr-FR">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7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5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17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5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7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17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7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7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1" grpId="0"/>
      <p:bldP spid="31752" grpId="0" animBg="1"/>
      <p:bldP spid="31756" grpId="0" animBg="1"/>
      <p:bldP spid="3175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4" name="Freeform: Shape 7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E34D2F96-30EF-4DA5-99CD-2A862B0E3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975" y="643467"/>
            <a:ext cx="6122049" cy="5571065"/>
          </a:xfrm>
          <a:prstGeom prst="rect">
            <a:avLst/>
          </a:prstGeom>
          <a:ln>
            <a:noFill/>
          </a:ln>
        </p:spPr>
      </p:pic>
      <p:sp>
        <p:nvSpPr>
          <p:cNvPr id="10242" name="Footer Placeholder 2">
            <a:extLst>
              <a:ext uri="{FF2B5EF4-FFF2-40B4-BE49-F238E27FC236}">
                <a16:creationId xmlns:a16="http://schemas.microsoft.com/office/drawing/2014/main" id="{B4FDED02-24D6-4325-A73C-1F1606375DC7}"/>
              </a:ext>
            </a:extLst>
          </p:cNvPr>
          <p:cNvSpPr>
            <a:spLocks noGrp="1"/>
          </p:cNvSpPr>
          <p:nvPr>
            <p:ph type="ftr" sz="quarter" idx="11"/>
          </p:nvPr>
        </p:nvSpPr>
        <p:spPr>
          <a:xfrm>
            <a:off x="4038600" y="6356350"/>
            <a:ext cx="4114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ts val="600"/>
              </a:spcAft>
            </a:pPr>
            <a:r>
              <a:rPr lang="en-US" altLang="fr-FR"/>
              <a:t>Bassam Kurdy Ph.D</a:t>
            </a:r>
          </a:p>
        </p:txBody>
      </p:sp>
      <p:sp>
        <p:nvSpPr>
          <p:cNvPr id="19" name="Slide Number Placeholder 3">
            <a:extLst>
              <a:ext uri="{FF2B5EF4-FFF2-40B4-BE49-F238E27FC236}">
                <a16:creationId xmlns:a16="http://schemas.microsoft.com/office/drawing/2014/main" id="{3C018D0B-F647-4BA9-BC03-657B85A39389}"/>
              </a:ext>
            </a:extLst>
          </p:cNvPr>
          <p:cNvSpPr>
            <a:spLocks noGrp="1"/>
          </p:cNvSpPr>
          <p:nvPr>
            <p:ph type="sldNum" sz="quarter" idx="12"/>
          </p:nvPr>
        </p:nvSpPr>
        <p:spPr>
          <a:xfrm>
            <a:off x="8805333" y="6356350"/>
            <a:ext cx="2743200" cy="365125"/>
          </a:xfrm>
        </p:spPr>
        <p:txBody>
          <a:bodyPr>
            <a:norm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ts val="600"/>
              </a:spcAft>
            </a:pPr>
            <a:fld id="{FC4ED776-C31C-4DB9-BDFA-B54F496E06A4}" type="slidenum">
              <a:rPr lang="ar-SA" altLang="fr-FR">
                <a:latin typeface="Arial" panose="020B0604020202020204" pitchFamily="34" charset="0"/>
                <a:cs typeface="Arial" panose="020B0604020202020204" pitchFamily="34" charset="0"/>
              </a:rPr>
              <a:pPr eaLnBrk="1" fontAlgn="base" hangingPunct="1">
                <a:spcBef>
                  <a:spcPct val="0"/>
                </a:spcBef>
                <a:spcAft>
                  <a:spcPts val="600"/>
                </a:spcAft>
              </a:pPr>
              <a:t>8</a:t>
            </a:fld>
            <a:endParaRPr lang="en-US" altLang="fr-F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20614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a:extLst>
              <a:ext uri="{FF2B5EF4-FFF2-40B4-BE49-F238E27FC236}">
                <a16:creationId xmlns:a16="http://schemas.microsoft.com/office/drawing/2014/main" id="{829F9885-D73A-49E0-85F1-1E0C0177AD5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altLang="fr-FR">
                <a:solidFill>
                  <a:srgbClr val="000000"/>
                </a:solidFill>
              </a:rPr>
              <a:t>Bassam Kurdy Ph.D</a:t>
            </a:r>
          </a:p>
        </p:txBody>
      </p:sp>
      <p:sp>
        <p:nvSpPr>
          <p:cNvPr id="7" name="Slide Number Placeholder 3">
            <a:extLst>
              <a:ext uri="{FF2B5EF4-FFF2-40B4-BE49-F238E27FC236}">
                <a16:creationId xmlns:a16="http://schemas.microsoft.com/office/drawing/2014/main" id="{94EF3574-F880-4252-BFED-09D667D8598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fld id="{E9CEF20D-F612-4DD0-86F4-EEF6E07C2D2E}" type="slidenum">
              <a:rPr lang="ar-SA" altLang="fr-FR">
                <a:solidFill>
                  <a:srgbClr val="000000"/>
                </a:solidFill>
                <a:latin typeface="Arial" panose="020B0604020202020204" pitchFamily="34" charset="0"/>
                <a:cs typeface="Arial" panose="020B0604020202020204" pitchFamily="34" charset="0"/>
              </a:rPr>
              <a:pPr eaLnBrk="1" fontAlgn="base" hangingPunct="1">
                <a:spcBef>
                  <a:spcPct val="0"/>
                </a:spcBef>
                <a:spcAft>
                  <a:spcPct val="0"/>
                </a:spcAft>
              </a:pPr>
              <a:t>9</a:t>
            </a:fld>
            <a:endParaRPr lang="en-US" altLang="fr-FR">
              <a:solidFill>
                <a:srgbClr val="000000"/>
              </a:solidFill>
              <a:latin typeface="Arial" panose="020B0604020202020204" pitchFamily="34" charset="0"/>
              <a:cs typeface="Arial" panose="020B0604020202020204" pitchFamily="34" charset="0"/>
            </a:endParaRPr>
          </a:p>
        </p:txBody>
      </p:sp>
      <p:sp>
        <p:nvSpPr>
          <p:cNvPr id="11268" name="Text Box 2">
            <a:extLst>
              <a:ext uri="{FF2B5EF4-FFF2-40B4-BE49-F238E27FC236}">
                <a16:creationId xmlns:a16="http://schemas.microsoft.com/office/drawing/2014/main" id="{635F61F9-91CB-436B-8535-152E1663F40B}"/>
              </a:ext>
            </a:extLst>
          </p:cNvPr>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1200">
                <a:solidFill>
                  <a:srgbClr val="000000"/>
                </a:solidFill>
                <a:cs typeface="Arial" panose="020B0604020202020204" pitchFamily="34" charset="0"/>
              </a:rPr>
              <a:t>Luger: Artificial Intelligence, 5</a:t>
            </a:r>
            <a:r>
              <a:rPr lang="en-GB" altLang="fr-FR" sz="1200" baseline="30000">
                <a:solidFill>
                  <a:srgbClr val="000000"/>
                </a:solidFill>
                <a:cs typeface="Arial" panose="020B0604020202020204" pitchFamily="34" charset="0"/>
              </a:rPr>
              <a:t>th</a:t>
            </a:r>
            <a:r>
              <a:rPr lang="en-GB" altLang="fr-FR" sz="1200">
                <a:solidFill>
                  <a:srgbClr val="000000"/>
                </a:solidFill>
                <a:cs typeface="Arial" panose="020B0604020202020204" pitchFamily="34" charset="0"/>
              </a:rPr>
              <a:t> edition. © Pearson Education Limited, 2005</a:t>
            </a:r>
          </a:p>
        </p:txBody>
      </p:sp>
      <p:sp>
        <p:nvSpPr>
          <p:cNvPr id="11269" name="Text Box 3">
            <a:extLst>
              <a:ext uri="{FF2B5EF4-FFF2-40B4-BE49-F238E27FC236}">
                <a16:creationId xmlns:a16="http://schemas.microsoft.com/office/drawing/2014/main" id="{ECA8859A-4396-437A-BF9C-98DDD9BE8AB7}"/>
              </a:ext>
            </a:extLst>
          </p:cNvPr>
          <p:cNvSpPr txBox="1">
            <a:spLocks noChangeArrowheads="1"/>
          </p:cNvSpPr>
          <p:nvPr/>
        </p:nvSpPr>
        <p:spPr bwMode="auto">
          <a:xfrm>
            <a:off x="2209800" y="381001"/>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rtl="1"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50000"/>
              </a:spcBef>
              <a:spcAft>
                <a:spcPct val="0"/>
              </a:spcAft>
            </a:pPr>
            <a:r>
              <a:rPr lang="en-GB" altLang="fr-FR" sz="2000">
                <a:solidFill>
                  <a:srgbClr val="000000"/>
                </a:solidFill>
                <a:cs typeface="Arial" panose="020B0604020202020204" pitchFamily="34" charset="0"/>
              </a:rPr>
              <a:t>Fig 11.1	An artificial neuron, input vector </a:t>
            </a:r>
            <a:r>
              <a:rPr lang="en-GB" altLang="fr-FR" sz="2000">
                <a:solidFill>
                  <a:srgbClr val="000000"/>
                </a:solidFill>
                <a:ea typeface="Arial Unicode MS" pitchFamily="34" charset="-128"/>
              </a:rPr>
              <a:t>x</a:t>
            </a:r>
            <a:r>
              <a:rPr lang="en-GB" altLang="fr-FR" sz="2000" baseline="-30000">
                <a:solidFill>
                  <a:srgbClr val="000000"/>
                </a:solidFill>
                <a:ea typeface="Arial Unicode MS" pitchFamily="34" charset="-128"/>
              </a:rPr>
              <a:t>i</a:t>
            </a:r>
            <a:r>
              <a:rPr lang="en-GB" altLang="fr-FR" sz="2000">
                <a:solidFill>
                  <a:srgbClr val="000000"/>
                </a:solidFill>
                <a:cs typeface="Arial" panose="020B0604020202020204" pitchFamily="34" charset="0"/>
              </a:rPr>
              <a:t>, weights on each input line, and a 	thresholding function f that determines the neuron’s output value. </a:t>
            </a:r>
          </a:p>
        </p:txBody>
      </p:sp>
      <p:pic>
        <p:nvPicPr>
          <p:cNvPr id="11270" name="Picture 4">
            <a:extLst>
              <a:ext uri="{FF2B5EF4-FFF2-40B4-BE49-F238E27FC236}">
                <a16:creationId xmlns:a16="http://schemas.microsoft.com/office/drawing/2014/main" id="{0AE29588-F920-4875-BB0A-0B97645C6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989" y="2066925"/>
            <a:ext cx="55340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1"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1"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C715320DDD7C4CBA31B153F4338970" ma:contentTypeVersion="13" ma:contentTypeDescription="Crée un document." ma:contentTypeScope="" ma:versionID="4685f08a6ce8f591a17769d99c04604c">
  <xsd:schema xmlns:xsd="http://www.w3.org/2001/XMLSchema" xmlns:xs="http://www.w3.org/2001/XMLSchema" xmlns:p="http://schemas.microsoft.com/office/2006/metadata/properties" xmlns:ns2="953a8174-031a-4764-bfb4-1c6dcb13849a" xmlns:ns3="0ef0ab63-fdbd-4549-b886-1de035084944" targetNamespace="http://schemas.microsoft.com/office/2006/metadata/properties" ma:root="true" ma:fieldsID="74f6bbbd5d52ef893c41cb0266c6ee70" ns2:_="" ns3:_="">
    <xsd:import namespace="953a8174-031a-4764-bfb4-1c6dcb13849a"/>
    <xsd:import namespace="0ef0ab63-fdbd-4549-b886-1de03508494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3a8174-031a-4764-bfb4-1c6dcb1384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Balises d’images" ma:readOnly="false" ma:fieldId="{5cf76f15-5ced-4ddc-b409-7134ff3c332f}" ma:taxonomyMulti="true" ma:sspId="7fa6ba40-9f14-47f6-8592-dfa8c093376d"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ef0ab63-fdbd-4549-b886-1de035084944"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element name="TaxCatchAll" ma:index="15" nillable="true" ma:displayName="Taxonomy Catch All Column" ma:hidden="true" ma:list="{0527adad-2a39-4b31-adaf-4d39e5e19440}" ma:internalName="TaxCatchAll" ma:showField="CatchAllData" ma:web="0ef0ab63-fdbd-4549-b886-1de0350849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ef0ab63-fdbd-4549-b886-1de035084944" xsi:nil="true"/>
    <lcf76f155ced4ddcb4097134ff3c332f xmlns="953a8174-031a-4764-bfb4-1c6dcb13849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95461B7-4BC6-4206-B081-D0B12A5EE6FC}"/>
</file>

<file path=customXml/itemProps2.xml><?xml version="1.0" encoding="utf-8"?>
<ds:datastoreItem xmlns:ds="http://schemas.openxmlformats.org/officeDocument/2006/customXml" ds:itemID="{4D4C33F3-275C-47E8-AA3A-A53A2842CB0E}"/>
</file>

<file path=customXml/itemProps3.xml><?xml version="1.0" encoding="utf-8"?>
<ds:datastoreItem xmlns:ds="http://schemas.openxmlformats.org/officeDocument/2006/customXml" ds:itemID="{9E9B63AB-C8F5-41C6-9761-EF9E7CB9FB26}"/>
</file>

<file path=docProps/app.xml><?xml version="1.0" encoding="utf-8"?>
<Properties xmlns="http://schemas.openxmlformats.org/officeDocument/2006/extended-properties" xmlns:vt="http://schemas.openxmlformats.org/officeDocument/2006/docPropsVTypes">
  <TotalTime>327</TotalTime>
  <Words>3056</Words>
  <Application>Microsoft Office PowerPoint</Application>
  <PresentationFormat>Grand écran</PresentationFormat>
  <Paragraphs>610</Paragraphs>
  <Slides>63</Slides>
  <Notes>11</Notes>
  <HiddenSlides>0</HiddenSlides>
  <MMClips>0</MMClips>
  <ScaleCrop>false</ScaleCrop>
  <HeadingPairs>
    <vt:vector size="8" baseType="variant">
      <vt:variant>
        <vt:lpstr>Polices utilisées</vt:lpstr>
      </vt:variant>
      <vt:variant>
        <vt:i4>8</vt:i4>
      </vt:variant>
      <vt:variant>
        <vt:lpstr>Thème</vt:lpstr>
      </vt:variant>
      <vt:variant>
        <vt:i4>2</vt:i4>
      </vt:variant>
      <vt:variant>
        <vt:lpstr>Serveurs OLE incorporés</vt:lpstr>
      </vt:variant>
      <vt:variant>
        <vt:i4>2</vt:i4>
      </vt:variant>
      <vt:variant>
        <vt:lpstr>Titres des diapositives</vt:lpstr>
      </vt:variant>
      <vt:variant>
        <vt:i4>63</vt:i4>
      </vt:variant>
    </vt:vector>
  </HeadingPairs>
  <TitlesOfParts>
    <vt:vector size="75" baseType="lpstr">
      <vt:lpstr>Arial</vt:lpstr>
      <vt:lpstr>Arial Unicode MS</vt:lpstr>
      <vt:lpstr>Calibri</vt:lpstr>
      <vt:lpstr>Calibri Light</vt:lpstr>
      <vt:lpstr>Lucida Calligraphy</vt:lpstr>
      <vt:lpstr>Symbol</vt:lpstr>
      <vt:lpstr>Times New Roman</vt:lpstr>
      <vt:lpstr>Wingdings</vt:lpstr>
      <vt:lpstr>Default Design</vt:lpstr>
      <vt:lpstr>Thème Office</vt:lpstr>
      <vt:lpstr>Equation</vt:lpstr>
      <vt:lpstr>Image</vt:lpstr>
      <vt:lpstr>Machine Learning: Connexionniste   Neural Networks</vt:lpstr>
      <vt:lpstr>NN</vt:lpstr>
      <vt:lpstr>Réfléchir comme un être humain: modélisation cognitive</vt:lpstr>
      <vt:lpstr>Neurone (cellule nerveuse)</vt:lpstr>
      <vt:lpstr>Neuron (nerve cell).</vt:lpstr>
      <vt:lpstr>Neural Networks</vt:lpstr>
      <vt:lpstr>Présentation PowerPoint</vt:lpstr>
      <vt:lpstr>Présentation PowerPoint</vt:lpstr>
      <vt:lpstr>Présentation PowerPoint</vt:lpstr>
      <vt:lpstr>Présentation PowerPoint</vt:lpstr>
      <vt:lpstr>Présentation PowerPoint</vt:lpstr>
      <vt:lpstr>McCulloch-pitts Perceptron</vt:lpstr>
      <vt:lpstr>Présentation PowerPoint</vt:lpstr>
      <vt:lpstr>XOR</vt:lpstr>
      <vt:lpstr>Présentation PowerPoint</vt:lpstr>
      <vt:lpstr>Présentation PowerPoint</vt:lpstr>
      <vt:lpstr>Présentation PowerPoint</vt:lpstr>
      <vt:lpstr>Présentation PowerPoint</vt:lpstr>
      <vt:lpstr>Présentation PowerPoint</vt:lpstr>
      <vt:lpstr>Présentation PowerPoint</vt:lpstr>
      <vt:lpstr>Network structures</vt:lpstr>
      <vt:lpstr>Feed-forward</vt:lpstr>
      <vt:lpstr>Présentation PowerPoint</vt:lpstr>
      <vt:lpstr>Présentation PowerPoint</vt:lpstr>
      <vt:lpstr>Présentation PowerPoint</vt:lpstr>
      <vt:lpstr>Présentation PowerPoint</vt:lpstr>
      <vt:lpstr>Présentation PowerPoint</vt:lpstr>
      <vt:lpstr>Présentation PowerPoint</vt:lpstr>
      <vt:lpstr>Définition de l'apprentissage</vt:lpstr>
      <vt:lpstr>Feed-forward Learning Perceptron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Activation Functions g</vt:lpstr>
      <vt:lpstr>Présentation PowerPoint</vt:lpstr>
      <vt:lpstr>Learning paradigms</vt:lpstr>
      <vt:lpstr>Learning</vt:lpstr>
      <vt:lpstr>Learning</vt:lpstr>
      <vt:lpstr>Feed-forward Learning  multilayer</vt:lpstr>
      <vt:lpstr>Présentation PowerPoint</vt:lpstr>
      <vt:lpstr>Algorithme de descente de gradient </vt:lpstr>
      <vt:lpstr>Error function (LMS)</vt:lpstr>
      <vt:lpstr>Présentation PowerPoint</vt:lpstr>
      <vt:lpstr>Présentation PowerPoint</vt:lpstr>
      <vt:lpstr>Algorithmes d'apprentissage (entraînement)</vt:lpstr>
      <vt:lpstr>Présentation PowerPoint</vt:lpstr>
      <vt:lpstr>Règle d'apprentissage</vt:lpstr>
      <vt:lpstr>La règle delta</vt:lpstr>
      <vt:lpstr>La règle delta (suite)</vt:lpstr>
      <vt:lpstr>Recurrent Networks (Feed-back)</vt:lpstr>
      <vt:lpstr>Présentation PowerPoint</vt:lpstr>
      <vt:lpstr>Présentation PowerPoint</vt:lpstr>
      <vt:lpstr>Présentation PowerPoint</vt:lpstr>
      <vt:lpstr>Neocognitron</vt:lpstr>
      <vt:lpstr>Présentation PowerPoint</vt:lpstr>
      <vt:lpstr>Présentation PowerPoint</vt:lpstr>
      <vt:lpstr>Self Organization Map SOM </vt:lpstr>
      <vt:lpstr>Abstraction customer Data clustering in the project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Machine Learning: Connexionniste   Neural Networks</dc:title>
  <dc:creator>Bassam Kurdy</dc:creator>
  <cp:lastModifiedBy>Bassam Kurdy</cp:lastModifiedBy>
  <cp:revision>18</cp:revision>
  <dcterms:created xsi:type="dcterms:W3CDTF">2022-03-06T14:00:39Z</dcterms:created>
  <dcterms:modified xsi:type="dcterms:W3CDTF">2024-03-25T14:06:12Z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0x0101005CC715320DDD7C4CBA31B153F4338970</vt:lpwstr>
  </property>
</Properties>
</file>