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56" r:id="rId6"/>
    <p:sldId id="271" r:id="rId7"/>
    <p:sldId id="257" r:id="rId8"/>
    <p:sldId id="273" r:id="rId9"/>
    <p:sldId id="258" r:id="rId10"/>
    <p:sldId id="274" r:id="rId11"/>
    <p:sldId id="260" r:id="rId12"/>
    <p:sldId id="262" r:id="rId13"/>
    <p:sldId id="272" r:id="rId14"/>
    <p:sldId id="266" r:id="rId15"/>
    <p:sldId id="267" r:id="rId16"/>
    <p:sldId id="268" r:id="rId17"/>
    <p:sldId id="269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003"/>
    <a:srgbClr val="381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9980E-866E-4148-889D-9012946AF2A5}" v="167" dt="2021-09-24T03:25:37.649"/>
    <p1510:client id="{33862CD5-63E8-4D17-98F4-1AD023DC9153}" v="68" dt="2021-09-24T11:30:55.663"/>
    <p1510:client id="{68F34CFB-3FF5-493D-B964-E9F882D88BD8}" v="93" dt="2021-09-27T01:25:56.631"/>
    <p1510:client id="{ACDC739A-7CF9-44BD-8469-82395C6B44D2}" v="48" dt="2021-09-26T14:22:58.047"/>
    <p1510:client id="{AFB37D4E-83E5-4EBE-B4AB-8F5DBE0090ED}" v="247" dt="2021-09-22T15:16:58.190"/>
    <p1510:client id="{B7503F77-1E5D-4D45-9273-3C0E19A79E49}" v="1809" dt="2021-09-22T15:48:08.227"/>
    <p1510:client id="{BA788896-C334-433E-9EFA-7214D05DAFA6}" v="12" dt="2021-09-27T13:02:41.906"/>
    <p1510:client id="{C7BF02CA-1176-455E-9BD4-5BB841EABAD0}" v="4" dt="2021-09-26T15:39:58.515"/>
    <p1510:client id="{CB884E77-5C42-4591-B627-192E7C5D0E08}" v="687" dt="2021-09-22T15:39:04.934"/>
    <p1510:client id="{CCA49724-B33F-4CA7-8F27-EB62698A82FF}" v="205" dt="2021-09-23T15:59:38.578"/>
    <p1510:client id="{F665705B-46A6-47D2-A09C-CD5B9463EE5E}" v="30" dt="2021-09-27T02:02:11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4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C6FAD9-E47F-4B85-A4F9-01141E66B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4D5C2-119A-4EDD-B133-0AB95E13B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6409A-DE97-4AEE-9F01-B945ED0FE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54EEE6-F9E7-4CBE-A820-AA9911D92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69BB3-665C-4AE6-916A-9600A699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2D4491-AED6-44D9-B5BE-EE7ED8436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14A2F-D769-470E-BC82-8D6FAD2CECAB}"/>
              </a:ext>
            </a:extLst>
          </p:cNvPr>
          <p:cNvSpPr txBox="1"/>
          <p:nvPr/>
        </p:nvSpPr>
        <p:spPr>
          <a:xfrm>
            <a:off x="915861" y="137867"/>
            <a:ext cx="4856259" cy="3035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BADS7205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9D480-238B-48ED-8573-48705DD35721}"/>
              </a:ext>
            </a:extLst>
          </p:cNvPr>
          <p:cNvSpPr txBox="1"/>
          <p:nvPr/>
        </p:nvSpPr>
        <p:spPr>
          <a:xfrm>
            <a:off x="349601" y="4227948"/>
            <a:ext cx="4856259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err="1">
                <a:latin typeface="Angsana New"/>
                <a:cs typeface="Angsana New"/>
              </a:rPr>
              <a:t>นายสลิลวสุ</a:t>
            </a:r>
            <a:r>
              <a:rPr lang="en-US" sz="3200">
                <a:latin typeface="Angsana New"/>
                <a:cs typeface="Angsana New"/>
              </a:rPr>
              <a:t>     </a:t>
            </a:r>
            <a:r>
              <a:rPr lang="en-US" sz="3200" err="1">
                <a:latin typeface="Angsana New"/>
                <a:cs typeface="Angsana New"/>
              </a:rPr>
              <a:t>เที่ยงธรรม</a:t>
            </a:r>
            <a:r>
              <a:rPr lang="en-US" sz="3200">
                <a:latin typeface="Angsana New"/>
                <a:cs typeface="Angsana New"/>
              </a:rPr>
              <a:t>      6310412017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BFD7-2B55-42E5-B773-D4F71D0A96DC}"/>
              </a:ext>
            </a:extLst>
          </p:cNvPr>
          <p:cNvSpPr txBox="1"/>
          <p:nvPr/>
        </p:nvSpPr>
        <p:spPr>
          <a:xfrm>
            <a:off x="351624" y="3411057"/>
            <a:ext cx="61333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h-TH" sz="3200" dirty="0">
                <a:latin typeface="Angsana New"/>
                <a:cs typeface="Angsana New"/>
              </a:rPr>
              <a:t>นาย</a:t>
            </a:r>
            <a:r>
              <a:rPr lang="en-US" sz="3200" dirty="0">
                <a:latin typeface="Angsana New"/>
                <a:cs typeface="TH SarabunPSK"/>
              </a:rPr>
              <a:t>กชกร   </a:t>
            </a:r>
            <a:r>
              <a:rPr lang="en-US" sz="3200" dirty="0" err="1">
                <a:latin typeface="Angsana New"/>
                <a:cs typeface="TH SarabunPSK"/>
              </a:rPr>
              <a:t>เลื่อนสุขสัน</a:t>
            </a:r>
            <a:r>
              <a:rPr lang="th-TH" sz="3200" dirty="0">
                <a:latin typeface="Angsana New"/>
                <a:cs typeface="TH SarabunPSK"/>
              </a:rPr>
              <a:t>ต์ </a:t>
            </a:r>
            <a:r>
              <a:rPr lang="en-US" sz="3200" dirty="0">
                <a:latin typeface="Angsana New"/>
                <a:cs typeface="TH SarabunPSK"/>
              </a:rPr>
              <a:t>      6310412001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D737-F403-4B0A-B897-65846AF9047C}"/>
              </a:ext>
            </a:extLst>
          </p:cNvPr>
          <p:cNvSpPr txBox="1"/>
          <p:nvPr/>
        </p:nvSpPr>
        <p:spPr>
          <a:xfrm>
            <a:off x="348728" y="5012723"/>
            <a:ext cx="4930957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th-TH" sz="3200" dirty="0">
                <a:latin typeface="Angsana New"/>
                <a:cs typeface="Angsana New"/>
              </a:rPr>
              <a:t>นางสาว</a:t>
            </a:r>
            <a:r>
              <a:rPr lang="en-US" sz="3200" dirty="0" err="1">
                <a:latin typeface="Angsana New"/>
                <a:cs typeface="Angsana New"/>
              </a:rPr>
              <a:t>สุพัตรา</a:t>
            </a:r>
            <a:r>
              <a:rPr lang="en-US" sz="3200" dirty="0">
                <a:latin typeface="Angsana New"/>
                <a:cs typeface="Angsana New"/>
              </a:rPr>
              <a:t> </a:t>
            </a:r>
            <a:r>
              <a:rPr lang="en-US" sz="3200" dirty="0" err="1">
                <a:latin typeface="Angsana New"/>
                <a:cs typeface="Angsana New"/>
              </a:rPr>
              <a:t>ตั้งสกุลระหง</a:t>
            </a:r>
            <a:r>
              <a:rPr lang="en-US" sz="3200" dirty="0">
                <a:latin typeface="Angsana New"/>
                <a:cs typeface="Angsana New"/>
              </a:rPr>
              <a:t> 6310412028</a:t>
            </a:r>
          </a:p>
        </p:txBody>
      </p:sp>
    </p:spTree>
    <p:extLst>
      <p:ext uri="{BB962C8B-B14F-4D97-AF65-F5344CB8AC3E}">
        <p14:creationId xmlns:p14="http://schemas.microsoft.com/office/powerpoint/2010/main" val="102195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3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35D97-AA69-49FC-87FD-302D52461CC2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1A2E02-0CE4-4D7F-8FFE-0CFCF18A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" y="1042960"/>
            <a:ext cx="5261517" cy="4279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633F6-08E7-4E7D-9EB4-51A7F3CA469D}"/>
              </a:ext>
            </a:extLst>
          </p:cNvPr>
          <p:cNvSpPr txBox="1"/>
          <p:nvPr/>
        </p:nvSpPr>
        <p:spPr>
          <a:xfrm>
            <a:off x="2488347" y="1326763"/>
            <a:ext cx="2557348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ในการส่งแบ่งส่งครั้งละ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เพจ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0E3EF66-5F24-4DEA-B5CE-C63DED8F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521" y="3725147"/>
            <a:ext cx="9082901" cy="235464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5E45-B246-4D48-9CC6-47B1E9DB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80" y="0"/>
            <a:ext cx="357007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9B1066-6321-43D1-9EA3-3C70E85D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2" y="2614378"/>
            <a:ext cx="7813321" cy="4325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C5F2164-CE04-469F-8D40-5D3E950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6" y="207839"/>
            <a:ext cx="4731834" cy="2301549"/>
          </a:xfrm>
          <a:prstGeom prst="rect">
            <a:avLst/>
          </a:prstGeom>
        </p:spPr>
      </p:pic>
      <p:pic>
        <p:nvPicPr>
          <p:cNvPr id="4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BF55CBF-877C-4526-9BFB-96E8DA80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6" y="4620141"/>
            <a:ext cx="1786054" cy="50900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2EA909A-15AC-4FF9-A78A-3ECA089E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3797423"/>
            <a:ext cx="6330175" cy="76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D13172A-8D0C-4D00-B163-81667B3C3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17" y="5356864"/>
            <a:ext cx="5921297" cy="64063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DBF6D38-4A97-4B3C-9A55-030C0E58F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67" y="6055093"/>
            <a:ext cx="7798418" cy="475374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31403E-CA0B-409C-A1A9-C5CE633B4638}"/>
              </a:ext>
            </a:extLst>
          </p:cNvPr>
          <p:cNvSpPr txBox="1"/>
          <p:nvPr/>
        </p:nvSpPr>
        <p:spPr>
          <a:xfrm>
            <a:off x="5080650" y="2167044"/>
            <a:ext cx="416230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Sentence , #of word in sentence)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8097-B2E3-49C0-906E-8153682D3AD4}"/>
              </a:ext>
            </a:extLst>
          </p:cNvPr>
          <p:cNvSpPr txBox="1"/>
          <p:nvPr/>
        </p:nvSpPr>
        <p:spPr>
          <a:xfrm>
            <a:off x="3504918" y="3434038"/>
            <a:ext cx="315207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#of word in sentence)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FF459-7EE4-41C2-AA17-9C3846609CC4}"/>
              </a:ext>
            </a:extLst>
          </p:cNvPr>
          <p:cNvSpPr txBox="1"/>
          <p:nvPr/>
        </p:nvSpPr>
        <p:spPr>
          <a:xfrm>
            <a:off x="6457738" y="5622027"/>
            <a:ext cx="170993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((Doc ID , word),1)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2103352-3FBE-4A10-8FD0-CFA3D46BE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082" y="1053056"/>
            <a:ext cx="4533789" cy="978964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E22F0C8-3486-4C91-AE0E-3492DCCD3882}"/>
              </a:ext>
            </a:extLst>
          </p:cNvPr>
          <p:cNvSpPr/>
          <p:nvPr/>
        </p:nvSpPr>
        <p:spPr>
          <a:xfrm rot="5400000" flipH="1">
            <a:off x="8788103" y="3162505"/>
            <a:ext cx="3012465" cy="81512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742A041-35B4-497D-9B74-A0FAD27F445E}"/>
              </a:ext>
            </a:extLst>
          </p:cNvPr>
          <p:cNvSpPr/>
          <p:nvPr/>
        </p:nvSpPr>
        <p:spPr>
          <a:xfrm>
            <a:off x="835864" y="4489584"/>
            <a:ext cx="10509847" cy="920150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5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1454C58-2652-4BA4-9E29-2444B605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206627"/>
            <a:ext cx="4406590" cy="887723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A8A7649-FCD4-4573-B1EE-F2F2E49F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4" y="777599"/>
            <a:ext cx="8785898" cy="59624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EDAB29A-9F9A-4FB6-823F-844D818C2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09" y="1945003"/>
            <a:ext cx="6144848" cy="92841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1560EA5-BC17-4C7C-AA10-9489BF530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9" y="4927894"/>
            <a:ext cx="6701882" cy="773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5B881-9C18-49F5-BFC7-92F716DC7702}"/>
              </a:ext>
            </a:extLst>
          </p:cNvPr>
          <p:cNvSpPr txBox="1"/>
          <p:nvPr/>
        </p:nvSpPr>
        <p:spPr>
          <a:xfrm>
            <a:off x="6190821" y="254957"/>
            <a:ext cx="286400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((Doc ID , word), #of 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896E6-D968-46B4-9962-FAD591D91689}"/>
              </a:ext>
            </a:extLst>
          </p:cNvPr>
          <p:cNvSpPr txBox="1"/>
          <p:nvPr/>
        </p:nvSpPr>
        <p:spPr>
          <a:xfrm>
            <a:off x="6668865" y="1888610"/>
            <a:ext cx="2381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EBEBF-9F0C-4C15-B8F7-4E85591536CC}"/>
              </a:ext>
            </a:extLst>
          </p:cNvPr>
          <p:cNvSpPr txBox="1"/>
          <p:nvPr/>
        </p:nvSpPr>
        <p:spPr>
          <a:xfrm>
            <a:off x="7004925" y="4816180"/>
            <a:ext cx="187228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(word , (Doc ID, TF))</a:t>
            </a:r>
            <a:endParaRPr lang="en-US" sz="14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1D74E9-B806-47DB-9B04-125CBFFE0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97" y="2330170"/>
            <a:ext cx="8771344" cy="534268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BC37B2-958E-4461-92D1-1F38C19E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42" y="3452457"/>
            <a:ext cx="4601736" cy="538526"/>
          </a:xfrm>
          <a:prstGeom prst="rect">
            <a:avLst/>
          </a:prstGeom>
        </p:spPr>
      </p:pic>
      <p:pic>
        <p:nvPicPr>
          <p:cNvPr id="10" name="Picture 19" descr="Text&#10;&#10;Description automatically generated">
            <a:extLst>
              <a:ext uri="{FF2B5EF4-FFF2-40B4-BE49-F238E27FC236}">
                <a16:creationId xmlns:a16="http://schemas.microsoft.com/office/drawing/2014/main" id="{F21B277B-7494-44EA-99C7-90F6C62D7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996" y="3995993"/>
            <a:ext cx="8788353" cy="56411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972378-DA57-4676-B5F9-EB632AC99E06}"/>
              </a:ext>
            </a:extLst>
          </p:cNvPr>
          <p:cNvSpPr txBox="1"/>
          <p:nvPr/>
        </p:nvSpPr>
        <p:spPr>
          <a:xfrm>
            <a:off x="4924422" y="3569313"/>
            <a:ext cx="427554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 in sentence )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A8580926-6F75-4636-AB51-BFA98C463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57" y="5246118"/>
            <a:ext cx="8337394" cy="81014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644430" y="133815"/>
            <a:ext cx="2385878" cy="646331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IDF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AA45743-3324-4B38-9C6B-849F0E1F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8" y="340453"/>
            <a:ext cx="5234867" cy="575447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3D6D18C-7A0E-4263-9D84-84B1D241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1" y="1714947"/>
            <a:ext cx="4053468" cy="851986"/>
          </a:xfrm>
          <a:prstGeom prst="rect">
            <a:avLst/>
          </a:prstGeom>
        </p:spPr>
      </p:pic>
      <p:pic>
        <p:nvPicPr>
          <p:cNvPr id="11" name="Picture 13" descr="Text&#10;&#10;Description automatically generated">
            <a:extLst>
              <a:ext uri="{FF2B5EF4-FFF2-40B4-BE49-F238E27FC236}">
                <a16:creationId xmlns:a16="http://schemas.microsoft.com/office/drawing/2014/main" id="{F16F761C-A148-4975-A5F2-2237C0C3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9" y="3600493"/>
            <a:ext cx="4016297" cy="677160"/>
          </a:xfrm>
          <a:prstGeom prst="rect">
            <a:avLst/>
          </a:prstGeom>
        </p:spPr>
      </p:pic>
      <p:pic>
        <p:nvPicPr>
          <p:cNvPr id="14" name="Picture 15" descr="Text&#10;&#10;Description automatically generated">
            <a:extLst>
              <a:ext uri="{FF2B5EF4-FFF2-40B4-BE49-F238E27FC236}">
                <a16:creationId xmlns:a16="http://schemas.microsoft.com/office/drawing/2014/main" id="{424AEEDD-F7E7-4F23-A063-361F12E7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" y="916852"/>
            <a:ext cx="7947451" cy="49288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67889DB-B5B9-4FDA-8C18-DAE04166B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63" y="2570446"/>
            <a:ext cx="7959725" cy="41233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BED6C16-EBCF-424E-B724-C7308A336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09" y="4276573"/>
            <a:ext cx="7965687" cy="42153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4E439-DA37-4AF1-986F-841BC368036F}"/>
              </a:ext>
            </a:extLst>
          </p:cNvPr>
          <p:cNvSpPr txBox="1"/>
          <p:nvPr/>
        </p:nvSpPr>
        <p:spPr>
          <a:xfrm>
            <a:off x="5556459" y="471272"/>
            <a:ext cx="274249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word</a:t>
            </a:r>
            <a:r>
              <a:rPr lang="en-US" sz="1400" dirty="0">
                <a:cs typeface="Calibri"/>
              </a:rPr>
              <a:t> ,( </a:t>
            </a:r>
            <a:r>
              <a:rPr lang="en-US" sz="1400" dirty="0">
                <a:ea typeface="+mn-lt"/>
                <a:cs typeface="+mn-lt"/>
              </a:rPr>
              <a:t>Doc ID</a:t>
            </a:r>
            <a:r>
              <a:rPr lang="en-US" sz="1400" dirty="0">
                <a:cs typeface="Calibri"/>
              </a:rPr>
              <a:t> 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, 1))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FEA77-349C-4F13-BAA0-0E9582A62627}"/>
              </a:ext>
            </a:extLst>
          </p:cNvPr>
          <p:cNvSpPr txBox="1"/>
          <p:nvPr/>
        </p:nvSpPr>
        <p:spPr>
          <a:xfrm>
            <a:off x="6640896" y="2074522"/>
            <a:ext cx="166524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36733-D2CA-4CA0-BAB1-42C983DD7675}"/>
              </a:ext>
            </a:extLst>
          </p:cNvPr>
          <p:cNvSpPr txBox="1"/>
          <p:nvPr/>
        </p:nvSpPr>
        <p:spPr>
          <a:xfrm>
            <a:off x="6183101" y="3757198"/>
            <a:ext cx="212059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#of word)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C46E9F6B-FFFE-496B-8724-65DD7D1E0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04" y="5129433"/>
            <a:ext cx="5568175" cy="646649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578F8464-8F22-4ABA-8A2E-8BC67D9F5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79" y="5828228"/>
            <a:ext cx="7953589" cy="43821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29D8F2-A3C0-4D70-ACF7-24FA066935D5}"/>
              </a:ext>
            </a:extLst>
          </p:cNvPr>
          <p:cNvSpPr txBox="1"/>
          <p:nvPr/>
        </p:nvSpPr>
        <p:spPr>
          <a:xfrm>
            <a:off x="6809390" y="5268467"/>
            <a:ext cx="15047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B2F968D-3D6C-4814-ADAA-B252FCA13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4899" y="2962315"/>
            <a:ext cx="3415077" cy="79546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DE5FE5C1-69A5-4972-A3BF-A9C27808C34B}"/>
              </a:ext>
            </a:extLst>
          </p:cNvPr>
          <p:cNvSpPr/>
          <p:nvPr/>
        </p:nvSpPr>
        <p:spPr>
          <a:xfrm rot="5400000" flipH="1">
            <a:off x="8885465" y="4007997"/>
            <a:ext cx="2188311" cy="232007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2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159146" y="306343"/>
            <a:ext cx="2713011" cy="584775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Find TFIDF</a:t>
            </a:r>
            <a:endParaRPr lang="en-US" sz="3200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7B03C8E-9B8D-45FC-ADF8-1613877C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9" y="237752"/>
            <a:ext cx="2975517" cy="942339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2D21ADE-1281-4373-ABB6-307D834F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1" y="2520909"/>
            <a:ext cx="7129347" cy="622781"/>
          </a:xfrm>
          <a:prstGeom prst="rect">
            <a:avLst/>
          </a:prstGeom>
          <a:ln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5858DC63-E6F7-4EAD-B19D-9C2F7686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0" y="4641141"/>
            <a:ext cx="6785517" cy="731294"/>
          </a:xfrm>
          <a:prstGeom prst="rect">
            <a:avLst/>
          </a:prstGeom>
          <a:ln>
            <a:noFill/>
          </a:ln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8879C1A-137B-44F0-ABFA-A59ECC99D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52" y="1169671"/>
            <a:ext cx="8004786" cy="826403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11" descr="Text&#10;&#10;Description automatically generated">
            <a:extLst>
              <a:ext uri="{FF2B5EF4-FFF2-40B4-BE49-F238E27FC236}">
                <a16:creationId xmlns:a16="http://schemas.microsoft.com/office/drawing/2014/main" id="{E0152857-025C-4BA9-BA21-AE159B3AE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51" y="3141341"/>
            <a:ext cx="8021443" cy="109176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4" descr="Text&#10;&#10;Description automatically generated">
            <a:extLst>
              <a:ext uri="{FF2B5EF4-FFF2-40B4-BE49-F238E27FC236}">
                <a16:creationId xmlns:a16="http://schemas.microsoft.com/office/drawing/2014/main" id="{F31AB6A3-2E3E-4450-AB3A-FB135077F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51" y="5333272"/>
            <a:ext cx="8021443" cy="982542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6EBDDF-FC1D-4DBC-ADD1-61793942403C}"/>
              </a:ext>
            </a:extLst>
          </p:cNvPr>
          <p:cNvSpPr txBox="1"/>
          <p:nvPr/>
        </p:nvSpPr>
        <p:spPr>
          <a:xfrm>
            <a:off x="5911696" y="711153"/>
            <a:ext cx="248504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(</a:t>
            </a:r>
            <a:r>
              <a:rPr lang="en-US" sz="1600" dirty="0">
                <a:ea typeface="+mn-lt"/>
                <a:cs typeface="+mn-lt"/>
              </a:rPr>
              <a:t>Doc ID</a:t>
            </a:r>
            <a:r>
              <a:rPr lang="en-US" sz="1600" dirty="0">
                <a:cs typeface="Calibri"/>
              </a:rPr>
              <a:t>, TF),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674A7-1D1E-41A8-B90D-49869B427745}"/>
              </a:ext>
            </a:extLst>
          </p:cNvPr>
          <p:cNvSpPr txBox="1"/>
          <p:nvPr/>
        </p:nvSpPr>
        <p:spPr>
          <a:xfrm>
            <a:off x="7507220" y="2661739"/>
            <a:ext cx="3183193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Doc </a:t>
            </a:r>
            <a:r>
              <a:rPr lang="en-US" sz="1600" dirty="0">
                <a:cs typeface="Calibri"/>
              </a:rPr>
              <a:t>ID, (</a:t>
            </a:r>
            <a:r>
              <a:rPr lang="en-US" sz="1600" dirty="0">
                <a:ea typeface="+mn-lt"/>
                <a:cs typeface="+mn-lt"/>
              </a:rPr>
              <a:t>word </a:t>
            </a:r>
            <a:r>
              <a:rPr lang="en-US" sz="1600" dirty="0">
                <a:cs typeface="Calibri"/>
              </a:rPr>
              <a:t>, TF ,  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 , TFIDF)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3F043-530D-487D-99E6-0B5E7663338E}"/>
              </a:ext>
            </a:extLst>
          </p:cNvPr>
          <p:cNvSpPr txBox="1"/>
          <p:nvPr/>
        </p:nvSpPr>
        <p:spPr>
          <a:xfrm>
            <a:off x="7154482" y="4834918"/>
            <a:ext cx="303548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Doc </a:t>
            </a:r>
            <a:r>
              <a:rPr lang="en-US" sz="1400" dirty="0">
                <a:cs typeface="Calibri"/>
              </a:rPr>
              <a:t>ID, </a:t>
            </a:r>
            <a:r>
              <a:rPr lang="en-US" sz="1400" dirty="0">
                <a:ea typeface="+mn-lt"/>
                <a:cs typeface="+mn-lt"/>
              </a:rPr>
              <a:t>word </a:t>
            </a:r>
            <a:r>
              <a:rPr lang="en-US" sz="1400" dirty="0">
                <a:cs typeface="Calibri"/>
              </a:rPr>
              <a:t>, TF ,  </a:t>
            </a:r>
            <a:r>
              <a:rPr lang="en-US" sz="1400" dirty="0" err="1">
                <a:cs typeface="Calibri"/>
              </a:rPr>
              <a:t>idf</a:t>
            </a:r>
            <a:r>
              <a:rPr lang="en-US" sz="1400" dirty="0">
                <a:cs typeface="Calibri"/>
              </a:rPr>
              <a:t> , TFIDF)</a:t>
            </a:r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10296BD6-9BFC-4D7A-87BD-9F901E0C2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0906" y="1587107"/>
            <a:ext cx="2209800" cy="59055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1A28C379-830B-4214-BFC9-BE2EC532CD20}"/>
              </a:ext>
            </a:extLst>
          </p:cNvPr>
          <p:cNvSpPr/>
          <p:nvPr/>
        </p:nvSpPr>
        <p:spPr>
          <a:xfrm rot="5400000" flipH="1">
            <a:off x="9133425" y="3712966"/>
            <a:ext cx="3738112" cy="84826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E1DD7D6-3452-46F8-9E01-22874DB304B2}"/>
              </a:ext>
            </a:extLst>
          </p:cNvPr>
          <p:cNvSpPr/>
          <p:nvPr/>
        </p:nvSpPr>
        <p:spPr>
          <a:xfrm>
            <a:off x="7995788" y="5443807"/>
            <a:ext cx="3191771" cy="934527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D1AE-0715-4C5D-A5DE-1F3B4935E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681" y="26613"/>
            <a:ext cx="8239125" cy="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3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67923-5822-47A8-ACB2-39195D3D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17"/>
            <a:ext cx="4557742" cy="647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58FC1-E266-4BBF-A6A8-795560BF8AA6}"/>
              </a:ext>
            </a:extLst>
          </p:cNvPr>
          <p:cNvSpPr txBox="1"/>
          <p:nvPr/>
        </p:nvSpPr>
        <p:spPr>
          <a:xfrm>
            <a:off x="1" y="0"/>
            <a:ext cx="45577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D30D-C58E-43F0-AAC5-B32429C74D43}"/>
              </a:ext>
            </a:extLst>
          </p:cNvPr>
          <p:cNvSpPr txBox="1"/>
          <p:nvPr/>
        </p:nvSpPr>
        <p:spPr>
          <a:xfrm>
            <a:off x="8077201" y="428694"/>
            <a:ext cx="374811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Doc </a:t>
            </a:r>
            <a:r>
              <a:rPr lang="en-US" sz="2000" dirty="0">
                <a:cs typeface="Calibri"/>
              </a:rPr>
              <a:t>ID, </a:t>
            </a:r>
            <a:r>
              <a:rPr lang="en-US" sz="2000" dirty="0">
                <a:ea typeface="+mn-lt"/>
                <a:cs typeface="+mn-lt"/>
              </a:rPr>
              <a:t>word </a:t>
            </a:r>
            <a:r>
              <a:rPr lang="en-US" sz="2000" dirty="0">
                <a:cs typeface="Calibri"/>
              </a:rPr>
              <a:t>, TF ,  </a:t>
            </a:r>
            <a:r>
              <a:rPr lang="en-US" sz="2000" dirty="0" err="1">
                <a:cs typeface="Calibri"/>
              </a:rPr>
              <a:t>idf</a:t>
            </a:r>
            <a:r>
              <a:rPr lang="en-US" sz="2000" dirty="0">
                <a:cs typeface="Calibri"/>
              </a:rPr>
              <a:t> , TFIDF)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44B0-1832-4985-A221-7788E602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9" y="1228726"/>
            <a:ext cx="7425402" cy="3121206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9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811" y="2373193"/>
            <a:ext cx="8741434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Quiz1: Real-time Text Analytics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0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Wordcount Harry Version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99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Producer and Kafka Cluster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5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59C5674-9613-47A0-9850-C97D84C1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" y="1059199"/>
            <a:ext cx="5302671" cy="4200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7D970BC-8B18-4965-B85E-FD49F5E8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062974"/>
            <a:ext cx="6014224" cy="258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E79D4-DB1F-43E1-8426-20CE38C3E87B}"/>
              </a:ext>
            </a:extLst>
          </p:cNvPr>
          <p:cNvSpPr txBox="1"/>
          <p:nvPr/>
        </p:nvSpPr>
        <p:spPr>
          <a:xfrm>
            <a:off x="5677121" y="586721"/>
            <a:ext cx="60137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WordCountDemo.java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C54BA-3B85-4FF2-A1B1-66BD33834E29}"/>
              </a:ext>
            </a:extLst>
          </p:cNvPr>
          <p:cNvSpPr/>
          <p:nvPr/>
        </p:nvSpPr>
        <p:spPr>
          <a:xfrm>
            <a:off x="444190" y="4538710"/>
            <a:ext cx="1180170" cy="27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FBCBF-80D0-48D1-B3F0-AFD53E67E1F0}"/>
              </a:ext>
            </a:extLst>
          </p:cNvPr>
          <p:cNvSpPr/>
          <p:nvPr/>
        </p:nvSpPr>
        <p:spPr>
          <a:xfrm>
            <a:off x="211873" y="3334214"/>
            <a:ext cx="3057291" cy="32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7B0BD-EFE8-40DD-BA34-DACA8CB4AC87}"/>
              </a:ext>
            </a:extLst>
          </p:cNvPr>
          <p:cNvSpPr txBox="1"/>
          <p:nvPr/>
        </p:nvSpPr>
        <p:spPr>
          <a:xfrm>
            <a:off x="3371152" y="3333982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อ่านทีละ</a:t>
            </a:r>
            <a:r>
              <a:rPr lang="en-US" sz="1400">
                <a:cs typeface="Calibri"/>
              </a:rPr>
              <a:t>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34DB9-FC2E-41A2-AEEC-6F09D2A2EA43}"/>
              </a:ext>
            </a:extLst>
          </p:cNvPr>
          <p:cNvSpPr txBox="1"/>
          <p:nvPr/>
        </p:nvSpPr>
        <p:spPr>
          <a:xfrm>
            <a:off x="1744933" y="4504860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ส่งที่ละ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9A7EBE-E8E3-41E1-BF2E-B27F6D9D96B5}"/>
              </a:ext>
            </a:extLst>
          </p:cNvPr>
          <p:cNvSpPr/>
          <p:nvPr/>
        </p:nvSpPr>
        <p:spPr>
          <a:xfrm>
            <a:off x="6354336" y="2145079"/>
            <a:ext cx="4644371" cy="21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CF767-FC75-4995-8521-B61AC4C49497}"/>
              </a:ext>
            </a:extLst>
          </p:cNvPr>
          <p:cNvSpPr txBox="1"/>
          <p:nvPr/>
        </p:nvSpPr>
        <p:spPr>
          <a:xfrm>
            <a:off x="8760908" y="2414007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1392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>
                <a:latin typeface="Anakotmai Light"/>
              </a:rPr>
            </a:br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328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pic>
        <p:nvPicPr>
          <p:cNvPr id="5" name="Picture 11" descr="Text&#10;&#10;Description automatically generated">
            <a:extLst>
              <a:ext uri="{FF2B5EF4-FFF2-40B4-BE49-F238E27FC236}">
                <a16:creationId xmlns:a16="http://schemas.microsoft.com/office/drawing/2014/main" id="{EE6C60CC-1F1B-4029-A151-2546A6AD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" y="1038026"/>
            <a:ext cx="4834053" cy="5701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F5AE3A-9312-41A7-B22B-83B577CD8054}"/>
              </a:ext>
            </a:extLst>
          </p:cNvPr>
          <p:cNvSpPr/>
          <p:nvPr/>
        </p:nvSpPr>
        <p:spPr>
          <a:xfrm>
            <a:off x="769434" y="3343507"/>
            <a:ext cx="3113047" cy="585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2D970-9659-433D-AFA5-B925C71F6DF6}"/>
              </a:ext>
            </a:extLst>
          </p:cNvPr>
          <p:cNvSpPr txBox="1"/>
          <p:nvPr/>
        </p:nvSpPr>
        <p:spPr>
          <a:xfrm>
            <a:off x="3910128" y="3287519"/>
            <a:ext cx="289188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แสดงเมื่อไม่มี</a:t>
            </a:r>
            <a:r>
              <a:rPr lang="en-US" sz="1400">
                <a:cs typeface="Calibri"/>
              </a:rPr>
              <a:t> "Harry" </a:t>
            </a:r>
            <a:r>
              <a:rPr lang="en-US" sz="1400" err="1">
                <a:cs typeface="Calibri"/>
              </a:rPr>
              <a:t>ในช่วง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5FEDD-B563-46B4-A7B1-8E0C23A3F512}"/>
              </a:ext>
            </a:extLst>
          </p:cNvPr>
          <p:cNvSpPr txBox="1"/>
          <p:nvPr/>
        </p:nvSpPr>
        <p:spPr>
          <a:xfrm>
            <a:off x="1977250" y="2729958"/>
            <a:ext cx="160949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แสดงทุกๆ</a:t>
            </a:r>
            <a:r>
              <a:rPr lang="en-US" sz="1400">
                <a:cs typeface="Calibri"/>
              </a:rPr>
              <a:t>  5 </a:t>
            </a:r>
            <a:r>
              <a:rPr lang="en-US" sz="1400" err="1">
                <a:cs typeface="Calibri"/>
              </a:rPr>
              <a:t>วินาที</a:t>
            </a:r>
            <a:endParaRPr lang="en-US" sz="1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63EB-5B51-4801-837F-757E093762B4}"/>
              </a:ext>
            </a:extLst>
          </p:cNvPr>
          <p:cNvSpPr/>
          <p:nvPr/>
        </p:nvSpPr>
        <p:spPr>
          <a:xfrm>
            <a:off x="769434" y="3166945"/>
            <a:ext cx="1208047" cy="17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A picture containing table&#10;&#10;Description automatically generated">
            <a:extLst>
              <a:ext uri="{FF2B5EF4-FFF2-40B4-BE49-F238E27FC236}">
                <a16:creationId xmlns:a16="http://schemas.microsoft.com/office/drawing/2014/main" id="{3C8290C9-D13D-4581-982D-84935EC4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4" y="1899507"/>
            <a:ext cx="3700346" cy="460157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8B2558D-9B3F-4364-81DB-132CC219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915519"/>
            <a:ext cx="6516028" cy="4525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02181-3D3F-429C-815D-8DF86CFD0B36}"/>
              </a:ext>
            </a:extLst>
          </p:cNvPr>
          <p:cNvSpPr txBox="1"/>
          <p:nvPr/>
        </p:nvSpPr>
        <p:spPr>
          <a:xfrm>
            <a:off x="222317" y="438038"/>
            <a:ext cx="65248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A3EA2-EA86-4D61-8891-ED4E2FC2AC88}"/>
              </a:ext>
            </a:extLst>
          </p:cNvPr>
          <p:cNvSpPr/>
          <p:nvPr/>
        </p:nvSpPr>
        <p:spPr>
          <a:xfrm>
            <a:off x="398698" y="3883593"/>
            <a:ext cx="5473388" cy="26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73CFC-809B-4B71-8038-31CB76CD2AD8}"/>
              </a:ext>
            </a:extLst>
          </p:cNvPr>
          <p:cNvSpPr/>
          <p:nvPr/>
        </p:nvSpPr>
        <p:spPr>
          <a:xfrm>
            <a:off x="490653" y="2850995"/>
            <a:ext cx="1747022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4C271-7011-450A-9EA8-8198ADFF7F9B}"/>
              </a:ext>
            </a:extLst>
          </p:cNvPr>
          <p:cNvSpPr/>
          <p:nvPr/>
        </p:nvSpPr>
        <p:spPr>
          <a:xfrm>
            <a:off x="398696" y="4164453"/>
            <a:ext cx="2081558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11C06-F503-4900-ABA7-97A9EEB395AC}"/>
              </a:ext>
            </a:extLst>
          </p:cNvPr>
          <p:cNvSpPr txBox="1"/>
          <p:nvPr/>
        </p:nvSpPr>
        <p:spPr>
          <a:xfrm>
            <a:off x="2265323" y="2321080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EF8E3-562D-46ED-86C7-FF8C14586344}"/>
              </a:ext>
            </a:extLst>
          </p:cNvPr>
          <p:cNvSpPr txBox="1"/>
          <p:nvPr/>
        </p:nvSpPr>
        <p:spPr>
          <a:xfrm>
            <a:off x="2590567" y="4161031"/>
            <a:ext cx="3811860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Count </a:t>
            </a:r>
            <a:r>
              <a:rPr lang="en-US" sz="1400" err="1">
                <a:cs typeface="Calibri"/>
              </a:rPr>
              <a:t>และแสดงผล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ตามรูปแบบ</a:t>
            </a:r>
            <a:r>
              <a:rPr lang="en-US" sz="1400">
                <a:cs typeface="Calibri"/>
              </a:rPr>
              <a:t> Harry : #of Harry</a:t>
            </a:r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4ABAF07-714F-44BC-93F3-3D80AD66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91" y="1368269"/>
            <a:ext cx="2416105" cy="41148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90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78888636A9458AE654D67C5959E1" ma:contentTypeVersion="10" ma:contentTypeDescription="Create a new document." ma:contentTypeScope="" ma:versionID="7e9de432331acbac84d8f2b19e99257c">
  <xsd:schema xmlns:xsd="http://www.w3.org/2001/XMLSchema" xmlns:xs="http://www.w3.org/2001/XMLSchema" xmlns:p="http://schemas.microsoft.com/office/2006/metadata/properties" xmlns:ns2="cf844c00-5f25-4727-8e81-19493de0a50f" xmlns:ns3="2b3b68be-90a6-41b1-a981-595dc8188870" targetNamespace="http://schemas.microsoft.com/office/2006/metadata/properties" ma:root="true" ma:fieldsID="b35d6b873c8e79b8929e458a366d27a2" ns2:_="" ns3:_="">
    <xsd:import namespace="cf844c00-5f25-4727-8e81-19493de0a50f"/>
    <xsd:import namespace="2b3b68be-90a6-41b1-a981-595dc81888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44c00-5f25-4727-8e81-19493de0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b68be-90a6-41b1-a981-595dc8188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4F133C-091C-49F4-BAF3-FDE5596EA3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86B5DE-9425-48C3-A26B-6D9F6B34F6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44c00-5f25-4727-8e81-19493de0a50f"/>
    <ds:schemaRef ds:uri="2b3b68be-90a6-41b1-a981-595dc81888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E042E9-8E6D-4777-878C-9EE03154E8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445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Anakotmai Light</vt:lpstr>
      <vt:lpstr>Angsana New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Quiz1: Real-time Text Analytics</vt:lpstr>
      <vt:lpstr>Question: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Kodchakorn Lernsuksarn</cp:lastModifiedBy>
  <cp:revision>293</cp:revision>
  <dcterms:created xsi:type="dcterms:W3CDTF">2021-09-22T13:35:12Z</dcterms:created>
  <dcterms:modified xsi:type="dcterms:W3CDTF">2021-10-03T05:14:19Z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0x01010016C378888636A9458AE654D67C5959E1</vt:lpwstr>
  </property>
</Properties>
</file>