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9086-EE7B-4DC3-9A83-91077ED2C92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6E1B-D55D-4206-8FEB-5D98B10C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9086-EE7B-4DC3-9A83-91077ED2C92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6E1B-D55D-4206-8FEB-5D98B10C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3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9086-EE7B-4DC3-9A83-91077ED2C92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6E1B-D55D-4206-8FEB-5D98B10C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9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9086-EE7B-4DC3-9A83-91077ED2C92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6E1B-D55D-4206-8FEB-5D98B10C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1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9086-EE7B-4DC3-9A83-91077ED2C92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6E1B-D55D-4206-8FEB-5D98B10C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4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9086-EE7B-4DC3-9A83-91077ED2C92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6E1B-D55D-4206-8FEB-5D98B10C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9086-EE7B-4DC3-9A83-91077ED2C92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6E1B-D55D-4206-8FEB-5D98B10C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3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9086-EE7B-4DC3-9A83-91077ED2C92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6E1B-D55D-4206-8FEB-5D98B10C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9086-EE7B-4DC3-9A83-91077ED2C92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6E1B-D55D-4206-8FEB-5D98B10C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5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9086-EE7B-4DC3-9A83-91077ED2C92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6E1B-D55D-4206-8FEB-5D98B10C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1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9086-EE7B-4DC3-9A83-91077ED2C92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6E1B-D55D-4206-8FEB-5D98B10C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89086-EE7B-4DC3-9A83-91077ED2C92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6E1B-D55D-4206-8FEB-5D98B10C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1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 651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Family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8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Assignments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Matt</a:t>
            </a:r>
          </a:p>
          <a:p>
            <a:pPr lvl="1"/>
            <a:r>
              <a:rPr lang="en-US" dirty="0" err="1" smtClean="0"/>
              <a:t>BaseActivity</a:t>
            </a:r>
            <a:endParaRPr lang="en-US" dirty="0" smtClean="0"/>
          </a:p>
          <a:p>
            <a:pPr lvl="1"/>
            <a:r>
              <a:rPr lang="en-US" dirty="0" smtClean="0"/>
              <a:t>Navigation Drawer</a:t>
            </a:r>
          </a:p>
          <a:p>
            <a:pPr lvl="1"/>
            <a:r>
              <a:rPr lang="en-US" dirty="0" smtClean="0"/>
              <a:t>App Bar</a:t>
            </a:r>
          </a:p>
          <a:p>
            <a:pPr lvl="1"/>
            <a:r>
              <a:rPr lang="en-US" dirty="0" err="1" smtClean="0"/>
              <a:t>RegisterActivity</a:t>
            </a:r>
            <a:endParaRPr lang="en-US" dirty="0" smtClean="0"/>
          </a:p>
          <a:p>
            <a:pPr lvl="1"/>
            <a:r>
              <a:rPr lang="en-US" dirty="0" err="1" smtClean="0"/>
              <a:t>ProfileActivity</a:t>
            </a:r>
            <a:endParaRPr lang="en-US" dirty="0" smtClean="0"/>
          </a:p>
          <a:p>
            <a:pPr lvl="1"/>
            <a:r>
              <a:rPr lang="en-US" dirty="0" err="1" smtClean="0"/>
              <a:t>ViewSpendingActivity</a:t>
            </a:r>
            <a:endParaRPr lang="en-US" dirty="0" smtClean="0"/>
          </a:p>
          <a:p>
            <a:pPr lvl="1"/>
            <a:r>
              <a:rPr lang="en-US" dirty="0" smtClean="0"/>
              <a:t>Cloud Function</a:t>
            </a:r>
          </a:p>
          <a:p>
            <a:pPr lvl="2"/>
            <a:r>
              <a:rPr lang="en-US" dirty="0" smtClean="0"/>
              <a:t>Calculates Monthly Summaries</a:t>
            </a:r>
          </a:p>
          <a:p>
            <a:pPr lvl="2"/>
            <a:r>
              <a:rPr lang="en-US" smtClean="0"/>
              <a:t>Sends </a:t>
            </a:r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Mudit</a:t>
            </a:r>
            <a:endParaRPr lang="en-US" dirty="0" smtClean="0"/>
          </a:p>
          <a:p>
            <a:pPr lvl="1"/>
            <a:r>
              <a:rPr lang="en-US" dirty="0" err="1" smtClean="0"/>
              <a:t>LoginActivity</a:t>
            </a:r>
            <a:endParaRPr lang="en-US" dirty="0" smtClean="0"/>
          </a:p>
          <a:p>
            <a:pPr lvl="1"/>
            <a:r>
              <a:rPr lang="en-US" dirty="0" err="1" smtClean="0"/>
              <a:t>MainActivity</a:t>
            </a:r>
            <a:endParaRPr lang="en-US" dirty="0" smtClean="0"/>
          </a:p>
          <a:p>
            <a:pPr lvl="2"/>
            <a:r>
              <a:rPr lang="en-US" dirty="0" smtClean="0"/>
              <a:t>Displays Monthly Summaries</a:t>
            </a:r>
          </a:p>
          <a:p>
            <a:pPr lvl="1"/>
            <a:r>
              <a:rPr lang="en-US" dirty="0" err="1" smtClean="0"/>
              <a:t>CreateGroupActivity</a:t>
            </a:r>
            <a:endParaRPr lang="en-US" dirty="0" smtClean="0"/>
          </a:p>
          <a:p>
            <a:pPr lvl="1"/>
            <a:r>
              <a:rPr lang="en-US" dirty="0" err="1" smtClean="0"/>
              <a:t>JoinGroupActivity</a:t>
            </a:r>
            <a:endParaRPr lang="en-US" dirty="0" smtClean="0"/>
          </a:p>
          <a:p>
            <a:pPr lvl="1"/>
            <a:r>
              <a:rPr lang="en-US" dirty="0" err="1" smtClean="0"/>
              <a:t>AdministerGroupActivity</a:t>
            </a:r>
            <a:endParaRPr lang="en-US" dirty="0" smtClean="0"/>
          </a:p>
          <a:p>
            <a:pPr lvl="1"/>
            <a:r>
              <a:rPr lang="en-US" dirty="0" err="1" smtClean="0"/>
              <a:t>AdministerCategoryActivity</a:t>
            </a:r>
            <a:endParaRPr lang="en-US" dirty="0" smtClean="0"/>
          </a:p>
          <a:p>
            <a:pPr lvl="1"/>
            <a:r>
              <a:rPr lang="en-US" dirty="0" smtClean="0"/>
              <a:t>Leave Group</a:t>
            </a:r>
            <a:endParaRPr lang="en-US" dirty="0" smtClean="0"/>
          </a:p>
          <a:p>
            <a:pPr lvl="1"/>
            <a:r>
              <a:rPr lang="en-US" dirty="0" err="1" smtClean="0"/>
              <a:t>SubmitReceiptActivity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9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LoginActivity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failure</a:t>
            </a:r>
          </a:p>
          <a:p>
            <a:r>
              <a:rPr lang="en-US" dirty="0" smtClean="0"/>
              <a:t>Login not verified</a:t>
            </a:r>
          </a:p>
          <a:p>
            <a:r>
              <a:rPr lang="en-US" dirty="0" smtClean="0"/>
              <a:t>Login success</a:t>
            </a:r>
          </a:p>
          <a:p>
            <a:r>
              <a:rPr lang="en-US" dirty="0" smtClean="0"/>
              <a:t>Auto-login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ProfileActivity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profile information</a:t>
            </a:r>
          </a:p>
          <a:p>
            <a:pPr lvl="1"/>
            <a:r>
              <a:rPr lang="en-US" dirty="0" smtClean="0"/>
              <a:t>Email (Not Editable)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Display name</a:t>
            </a:r>
          </a:p>
          <a:p>
            <a:pPr lvl="1"/>
            <a:r>
              <a:rPr lang="en-US" dirty="0" smtClean="0"/>
              <a:t>Profile photo</a:t>
            </a:r>
          </a:p>
          <a:p>
            <a:r>
              <a:rPr lang="en-US" dirty="0" smtClean="0"/>
              <a:t>Requirement</a:t>
            </a:r>
          </a:p>
          <a:p>
            <a:pPr lvl="1"/>
            <a:r>
              <a:rPr lang="en-US" dirty="0"/>
              <a:t>Every user shall have some profile info and a profile picture.</a:t>
            </a:r>
          </a:p>
        </p:txBody>
      </p:sp>
    </p:spTree>
    <p:extLst>
      <p:ext uri="{BB962C8B-B14F-4D97-AF65-F5344CB8AC3E}">
        <p14:creationId xmlns:p14="http://schemas.microsoft.com/office/powerpoint/2010/main" val="142472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profile information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Display name</a:t>
            </a:r>
          </a:p>
          <a:p>
            <a:pPr lvl="1"/>
            <a:r>
              <a:rPr lang="en-US" dirty="0" smtClean="0"/>
              <a:t>Profile photo</a:t>
            </a:r>
          </a:p>
          <a:p>
            <a:r>
              <a:rPr lang="en-US" dirty="0"/>
              <a:t>Requirement</a:t>
            </a:r>
          </a:p>
          <a:p>
            <a:pPr lvl="1"/>
            <a:r>
              <a:rPr lang="en-US" dirty="0"/>
              <a:t>Every user shall have some profile info and a profile </a:t>
            </a:r>
            <a:r>
              <a:rPr lang="en-US" dirty="0" smtClean="0"/>
              <a:t>picture.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6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and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CreateGroupActivity</a:t>
            </a:r>
            <a:endParaRPr lang="en-US" dirty="0" smtClean="0"/>
          </a:p>
          <a:p>
            <a:r>
              <a:rPr lang="en-US" dirty="0" err="1" smtClean="0"/>
              <a:t>JoinGroupActivity</a:t>
            </a:r>
            <a:endParaRPr lang="en-US" dirty="0" smtClean="0"/>
          </a:p>
          <a:p>
            <a:r>
              <a:rPr lang="en-US" dirty="0" err="1" smtClean="0"/>
              <a:t>AdministerGroupActivity</a:t>
            </a:r>
            <a:endParaRPr lang="en-US" dirty="0" smtClean="0"/>
          </a:p>
          <a:p>
            <a:r>
              <a:rPr lang="en-US" dirty="0" err="1" smtClean="0"/>
              <a:t>AdministerCategoryActivity</a:t>
            </a:r>
            <a:endParaRPr lang="en-US" dirty="0" smtClean="0"/>
          </a:p>
          <a:p>
            <a:r>
              <a:rPr lang="en-US" dirty="0" smtClean="0"/>
              <a:t>Leave Group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Anyone shall be able to create a group and give a name to their group. The system shall automatically generate a unique secret token for every group. The person who creates the group becomes the group admin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Anyone shall be able to join a group using the secret token. The admin shall be able to see the members of the group and remove them from the group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admin shall be able to create different categories for group expenses and all members of the group shall be able to see and navigate between these categories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admin shall be able to set limits for each category and for each user’s personal use (you may consider each user as a separate category as well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4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Receipts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SubmitReceiptActivity</a:t>
            </a:r>
            <a:endParaRPr lang="en-US" dirty="0" smtClean="0"/>
          </a:p>
          <a:p>
            <a:r>
              <a:rPr lang="en-US" dirty="0" smtClean="0"/>
              <a:t>Monthly Summaries on </a:t>
            </a:r>
            <a:r>
              <a:rPr lang="en-US" dirty="0" err="1" smtClean="0"/>
              <a:t>MainActivity</a:t>
            </a:r>
            <a:endParaRPr lang="en-US" dirty="0" smtClean="0"/>
          </a:p>
          <a:p>
            <a:r>
              <a:rPr lang="en-US" dirty="0" err="1" smtClean="0"/>
              <a:t>Reqirements</a:t>
            </a:r>
            <a:endParaRPr lang="en-US" dirty="0" smtClean="0"/>
          </a:p>
          <a:p>
            <a:pPr lvl="1"/>
            <a:r>
              <a:rPr lang="en-US" dirty="0"/>
              <a:t>Users shall be able to see the spending in each category based on monthly cycles or a selected time period including the information about who made that transaction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admin shall be able to set limits for each category and for each user’s personal use (you may consider each user as a separate category as well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Every user shall be able to upload a new spending for each category including a picture that represents the receipt for that spending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process shall be denied if the limit is exceeded for that category for that month or time interval.</a:t>
            </a:r>
          </a:p>
        </p:txBody>
      </p:sp>
    </p:spTree>
    <p:extLst>
      <p:ext uri="{BB962C8B-B14F-4D97-AF65-F5344CB8AC3E}">
        <p14:creationId xmlns:p14="http://schemas.microsoft.com/office/powerpoint/2010/main" val="334113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ViewSpendingActivity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Users shall be able to see the spending in each category based on monthly cycles or a selected time period including the information about who made that transaction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users shall be able to search in every category using different search criteria and this shall render a list of search results including the image for each entry if available.</a:t>
            </a:r>
          </a:p>
        </p:txBody>
      </p:sp>
    </p:spTree>
    <p:extLst>
      <p:ext uri="{BB962C8B-B14F-4D97-AF65-F5344CB8AC3E}">
        <p14:creationId xmlns:p14="http://schemas.microsoft.com/office/powerpoint/2010/main" val="121599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411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CIS 651 Final Project</vt:lpstr>
      <vt:lpstr>Task Assignments</vt:lpstr>
      <vt:lpstr>LoginActivity</vt:lpstr>
      <vt:lpstr>ProfileActivity</vt:lpstr>
      <vt:lpstr>RegisterActivity</vt:lpstr>
      <vt:lpstr>Groups and Administration</vt:lpstr>
      <vt:lpstr>Submit Receipts</vt:lpstr>
      <vt:lpstr>ViewSpendingActivity</vt:lpstr>
    </vt:vector>
  </TitlesOfParts>
  <Company>Aspen Dental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651 Final Project</dc:title>
  <dc:creator>Stace, Matthew</dc:creator>
  <cp:lastModifiedBy>Stace, Matthew</cp:lastModifiedBy>
  <cp:revision>7</cp:revision>
  <dcterms:created xsi:type="dcterms:W3CDTF">2019-12-16T13:45:46Z</dcterms:created>
  <dcterms:modified xsi:type="dcterms:W3CDTF">2019-12-16T23:44:34Z</dcterms:modified>
</cp:coreProperties>
</file>