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9" r:id="rId5"/>
    <p:sldId id="260" r:id="rId6"/>
    <p:sldId id="263" r:id="rId7"/>
    <p:sldId id="261" r:id="rId8"/>
    <p:sldId id="266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A97-3DE1-4BF9-B118-F24947EF473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A97-3DE1-4BF9-B118-F24947EF473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8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A97-3DE1-4BF9-B118-F24947EF473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3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A97-3DE1-4BF9-B118-F24947EF473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2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A97-3DE1-4BF9-B118-F24947EF473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1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A97-3DE1-4BF9-B118-F24947EF473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6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A97-3DE1-4BF9-B118-F24947EF473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7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A97-3DE1-4BF9-B118-F24947EF473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4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A97-3DE1-4BF9-B118-F24947EF473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8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A97-3DE1-4BF9-B118-F24947EF473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7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6A97-3DE1-4BF9-B118-F24947EF473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0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A6A97-3DE1-4BF9-B118-F24947EF4732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BE558-ACAF-4D67-BA6E-CEAACBCB4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6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EditText</a:t>
            </a:r>
            <a:r>
              <a:rPr lang="en-US" dirty="0"/>
              <a:t> - Username</a:t>
            </a:r>
          </a:p>
          <a:p>
            <a:r>
              <a:rPr lang="en-US" dirty="0" err="1"/>
              <a:t>EditText</a:t>
            </a:r>
            <a:r>
              <a:rPr lang="en-US" dirty="0"/>
              <a:t> – Password</a:t>
            </a:r>
          </a:p>
          <a:p>
            <a:r>
              <a:rPr lang="en-US" dirty="0"/>
              <a:t>Button – Login</a:t>
            </a:r>
          </a:p>
          <a:p>
            <a:pPr lvl="1"/>
            <a:r>
              <a:rPr lang="en-US" dirty="0" smtClean="0"/>
              <a:t>Shows dialog indicating </a:t>
            </a:r>
            <a:r>
              <a:rPr lang="en-US" dirty="0"/>
              <a:t>success or failure</a:t>
            </a:r>
          </a:p>
          <a:p>
            <a:r>
              <a:rPr lang="en-US" dirty="0" err="1"/>
              <a:t>TextView</a:t>
            </a:r>
            <a:r>
              <a:rPr lang="en-US" dirty="0"/>
              <a:t> styled </a:t>
            </a:r>
            <a:r>
              <a:rPr lang="en-US" dirty="0" smtClean="0"/>
              <a:t>in red </a:t>
            </a:r>
            <a:r>
              <a:rPr lang="en-US" dirty="0"/>
              <a:t>– Register</a:t>
            </a:r>
          </a:p>
          <a:p>
            <a:pPr lvl="1"/>
            <a:r>
              <a:rPr lang="en-US" dirty="0" smtClean="0"/>
              <a:t>Goes </a:t>
            </a:r>
            <a:r>
              <a:rPr lang="en-US" dirty="0"/>
              <a:t>to </a:t>
            </a:r>
            <a:r>
              <a:rPr lang="en-US" dirty="0" smtClean="0"/>
              <a:t>register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Register/Profile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Register Activity doesn’t show Navigation Drawer and App Bar</a:t>
            </a:r>
          </a:p>
          <a:p>
            <a:r>
              <a:rPr lang="en-US" dirty="0" smtClean="0"/>
              <a:t>Profile Activity shows Navigation Drawer and App Bar</a:t>
            </a:r>
          </a:p>
          <a:p>
            <a:r>
              <a:rPr lang="en-US" dirty="0" err="1" smtClean="0"/>
              <a:t>EditText</a:t>
            </a:r>
            <a:r>
              <a:rPr lang="en-US" dirty="0" smtClean="0"/>
              <a:t> </a:t>
            </a:r>
            <a:r>
              <a:rPr lang="en-US" dirty="0"/>
              <a:t>– Username</a:t>
            </a:r>
          </a:p>
          <a:p>
            <a:r>
              <a:rPr lang="en-US" dirty="0" err="1"/>
              <a:t>EditText</a:t>
            </a:r>
            <a:r>
              <a:rPr lang="en-US" dirty="0"/>
              <a:t> – </a:t>
            </a:r>
            <a:r>
              <a:rPr lang="en-US" dirty="0" smtClean="0"/>
              <a:t>Password</a:t>
            </a:r>
          </a:p>
          <a:p>
            <a:r>
              <a:rPr lang="en-US" dirty="0" err="1"/>
              <a:t>EditText</a:t>
            </a:r>
            <a:r>
              <a:rPr lang="en-US" dirty="0"/>
              <a:t> – </a:t>
            </a:r>
            <a:r>
              <a:rPr lang="en-US" dirty="0" smtClean="0"/>
              <a:t>First Name</a:t>
            </a:r>
          </a:p>
          <a:p>
            <a:r>
              <a:rPr lang="en-US" dirty="0" err="1"/>
              <a:t>EditText</a:t>
            </a:r>
            <a:r>
              <a:rPr lang="en-US" dirty="0"/>
              <a:t> – </a:t>
            </a:r>
            <a:r>
              <a:rPr lang="en-US" dirty="0" smtClean="0"/>
              <a:t>Last Name</a:t>
            </a:r>
            <a:endParaRPr lang="en-US" dirty="0"/>
          </a:p>
          <a:p>
            <a:r>
              <a:rPr lang="en-US" dirty="0" err="1"/>
              <a:t>EditText</a:t>
            </a:r>
            <a:r>
              <a:rPr lang="en-US" dirty="0"/>
              <a:t> – City</a:t>
            </a:r>
          </a:p>
          <a:p>
            <a:r>
              <a:rPr lang="en-US" dirty="0" err="1"/>
              <a:t>EditText</a:t>
            </a:r>
            <a:r>
              <a:rPr lang="en-US" dirty="0"/>
              <a:t> – State</a:t>
            </a:r>
          </a:p>
          <a:p>
            <a:r>
              <a:rPr lang="en-US" dirty="0" err="1"/>
              <a:t>ImageView</a:t>
            </a:r>
            <a:r>
              <a:rPr lang="en-US" dirty="0"/>
              <a:t> – Profile Picture</a:t>
            </a:r>
          </a:p>
          <a:p>
            <a:r>
              <a:rPr lang="en-US" dirty="0"/>
              <a:t>Button – Upload </a:t>
            </a:r>
            <a:r>
              <a:rPr lang="en-US" dirty="0" smtClean="0"/>
              <a:t>Photo</a:t>
            </a:r>
            <a:endParaRPr lang="en-US" dirty="0"/>
          </a:p>
          <a:p>
            <a:pPr lvl="1"/>
            <a:r>
              <a:rPr lang="en-US" dirty="0"/>
              <a:t>Browse for photo</a:t>
            </a:r>
          </a:p>
          <a:p>
            <a:r>
              <a:rPr lang="en-US" dirty="0"/>
              <a:t>Button – </a:t>
            </a:r>
            <a:r>
              <a:rPr lang="en-US" dirty="0" smtClean="0"/>
              <a:t>Save Profile</a:t>
            </a:r>
            <a:endParaRPr lang="en-US" dirty="0"/>
          </a:p>
          <a:p>
            <a:pPr lvl="1"/>
            <a:r>
              <a:rPr lang="en-US" dirty="0"/>
              <a:t>Submits to database and returns success or failure</a:t>
            </a:r>
          </a:p>
          <a:p>
            <a:pPr lvl="1"/>
            <a:r>
              <a:rPr lang="en-US" dirty="0"/>
              <a:t>Show </a:t>
            </a:r>
            <a:r>
              <a:rPr lang="en-US" dirty="0" smtClean="0"/>
              <a:t>dialog indicating success or </a:t>
            </a:r>
            <a:r>
              <a:rPr lang="en-US" dirty="0"/>
              <a:t>failure</a:t>
            </a:r>
          </a:p>
          <a:p>
            <a:pPr lvl="1"/>
            <a:r>
              <a:rPr lang="en-US" dirty="0" smtClean="0"/>
              <a:t>Register Activity goes </a:t>
            </a:r>
            <a:r>
              <a:rPr lang="en-US" dirty="0"/>
              <a:t>to </a:t>
            </a:r>
            <a:r>
              <a:rPr lang="en-US" dirty="0" smtClean="0"/>
              <a:t>Main Activity </a:t>
            </a:r>
            <a:r>
              <a:rPr lang="en-US" dirty="0"/>
              <a:t>on success</a:t>
            </a:r>
          </a:p>
        </p:txBody>
      </p:sp>
    </p:spTree>
    <p:extLst>
      <p:ext uri="{BB962C8B-B14F-4D97-AF65-F5344CB8AC3E}">
        <p14:creationId xmlns:p14="http://schemas.microsoft.com/office/powerpoint/2010/main" val="104681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Navigation Drawer and App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Navigation Drawer and App Bar shown for each activity</a:t>
            </a:r>
          </a:p>
          <a:p>
            <a:r>
              <a:rPr lang="en-US" dirty="0" smtClean="0"/>
              <a:t>Navigation </a:t>
            </a:r>
            <a:r>
              <a:rPr lang="en-US" dirty="0"/>
              <a:t>Drawer</a:t>
            </a:r>
          </a:p>
          <a:p>
            <a:pPr lvl="1"/>
            <a:r>
              <a:rPr lang="en-US" dirty="0"/>
              <a:t>Create Group</a:t>
            </a:r>
          </a:p>
          <a:p>
            <a:pPr lvl="1"/>
            <a:r>
              <a:rPr lang="en-US" dirty="0"/>
              <a:t>Join Group</a:t>
            </a:r>
          </a:p>
          <a:p>
            <a:pPr lvl="1"/>
            <a:r>
              <a:rPr lang="en-US" dirty="0"/>
              <a:t>Leave Group</a:t>
            </a:r>
          </a:p>
          <a:p>
            <a:pPr lvl="1"/>
            <a:r>
              <a:rPr lang="en-US" dirty="0"/>
              <a:t>Administer </a:t>
            </a:r>
            <a:r>
              <a:rPr lang="en-US" dirty="0" smtClean="0"/>
              <a:t>Group</a:t>
            </a:r>
            <a:endParaRPr lang="en-US" dirty="0"/>
          </a:p>
          <a:p>
            <a:pPr lvl="1"/>
            <a:r>
              <a:rPr lang="en-US" dirty="0"/>
              <a:t>Submit Receipt</a:t>
            </a:r>
          </a:p>
          <a:p>
            <a:r>
              <a:rPr lang="en-US" dirty="0" smtClean="0"/>
              <a:t>App Bar</a:t>
            </a:r>
            <a:endParaRPr lang="en-US" dirty="0"/>
          </a:p>
          <a:p>
            <a:pPr lvl="1"/>
            <a:r>
              <a:rPr lang="en-US" dirty="0" smtClean="0"/>
              <a:t>Profile Icon</a:t>
            </a:r>
            <a:endParaRPr lang="en-US" dirty="0"/>
          </a:p>
          <a:p>
            <a:pPr lvl="2"/>
            <a:r>
              <a:rPr lang="en-US" dirty="0" smtClean="0"/>
              <a:t>Goes </a:t>
            </a:r>
            <a:r>
              <a:rPr lang="en-US" dirty="0"/>
              <a:t>to </a:t>
            </a:r>
            <a:r>
              <a:rPr lang="en-US" dirty="0" smtClean="0"/>
              <a:t>Profile Activity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9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Buttons</a:t>
            </a:r>
            <a:endParaRPr lang="en-US" dirty="0"/>
          </a:p>
          <a:p>
            <a:pPr lvl="1"/>
            <a:r>
              <a:rPr lang="en-US" dirty="0"/>
              <a:t>Create Group</a:t>
            </a:r>
          </a:p>
          <a:p>
            <a:pPr lvl="1"/>
            <a:r>
              <a:rPr lang="en-US" dirty="0"/>
              <a:t>Join Group</a:t>
            </a:r>
          </a:p>
          <a:p>
            <a:pPr lvl="1"/>
            <a:r>
              <a:rPr lang="en-US" dirty="0"/>
              <a:t>Leave Group</a:t>
            </a:r>
          </a:p>
          <a:p>
            <a:pPr lvl="1"/>
            <a:r>
              <a:rPr lang="en-US" dirty="0" smtClean="0"/>
              <a:t>Administer Group</a:t>
            </a:r>
            <a:endParaRPr lang="en-US" dirty="0"/>
          </a:p>
          <a:p>
            <a:pPr lvl="1"/>
            <a:r>
              <a:rPr lang="en-US" dirty="0" smtClean="0"/>
              <a:t>Submit </a:t>
            </a:r>
            <a:r>
              <a:rPr lang="en-US" dirty="0"/>
              <a:t>Receipt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8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EditText</a:t>
            </a:r>
            <a:r>
              <a:rPr lang="en-US" dirty="0"/>
              <a:t> – </a:t>
            </a:r>
            <a:r>
              <a:rPr lang="en-US" dirty="0" smtClean="0"/>
              <a:t>Group </a:t>
            </a:r>
            <a:r>
              <a:rPr lang="en-US" dirty="0"/>
              <a:t>N</a:t>
            </a:r>
            <a:r>
              <a:rPr lang="en-US" dirty="0" smtClean="0"/>
              <a:t>ame</a:t>
            </a:r>
            <a:endParaRPr lang="en-US" dirty="0"/>
          </a:p>
          <a:p>
            <a:r>
              <a:rPr lang="en-US" dirty="0"/>
              <a:t>Button – </a:t>
            </a:r>
            <a:r>
              <a:rPr lang="en-US" dirty="0" smtClean="0"/>
              <a:t>Create </a:t>
            </a:r>
            <a:r>
              <a:rPr lang="en-US" dirty="0"/>
              <a:t>G</a:t>
            </a:r>
            <a:r>
              <a:rPr lang="en-US" dirty="0" smtClean="0"/>
              <a:t>roup</a:t>
            </a:r>
            <a:endParaRPr lang="en-US" dirty="0"/>
          </a:p>
          <a:p>
            <a:pPr lvl="1"/>
            <a:r>
              <a:rPr lang="en-US" dirty="0"/>
              <a:t>Sends </a:t>
            </a:r>
            <a:r>
              <a:rPr lang="en-US" dirty="0" smtClean="0"/>
              <a:t>group </a:t>
            </a:r>
            <a:r>
              <a:rPr lang="en-US" dirty="0"/>
              <a:t>name to </a:t>
            </a:r>
            <a:r>
              <a:rPr lang="en-US" dirty="0" smtClean="0"/>
              <a:t>database with current user as the group owner</a:t>
            </a:r>
            <a:endParaRPr lang="en-US" dirty="0"/>
          </a:p>
          <a:p>
            <a:pPr lvl="1"/>
            <a:r>
              <a:rPr lang="en-US" dirty="0" smtClean="0"/>
              <a:t>Database returns </a:t>
            </a:r>
            <a:r>
              <a:rPr lang="en-US" dirty="0"/>
              <a:t>a </a:t>
            </a:r>
            <a:r>
              <a:rPr lang="en-US" dirty="0" smtClean="0"/>
              <a:t>group </a:t>
            </a:r>
            <a:r>
              <a:rPr lang="en-US" dirty="0"/>
              <a:t>token</a:t>
            </a:r>
          </a:p>
          <a:p>
            <a:r>
              <a:rPr lang="en-US" dirty="0" err="1"/>
              <a:t>TextView</a:t>
            </a:r>
            <a:r>
              <a:rPr lang="en-US" dirty="0"/>
              <a:t> – </a:t>
            </a:r>
            <a:r>
              <a:rPr lang="en-US" dirty="0" smtClean="0"/>
              <a:t>Group </a:t>
            </a:r>
            <a:r>
              <a:rPr lang="en-US" dirty="0"/>
              <a:t>T</a:t>
            </a:r>
            <a:r>
              <a:rPr lang="en-US" dirty="0" smtClean="0"/>
              <a:t>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0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EditText</a:t>
            </a:r>
            <a:r>
              <a:rPr lang="en-US" dirty="0"/>
              <a:t> – </a:t>
            </a:r>
            <a:r>
              <a:rPr lang="en-US" dirty="0" smtClean="0"/>
              <a:t>Group Token</a:t>
            </a:r>
            <a:endParaRPr lang="en-US" dirty="0"/>
          </a:p>
          <a:p>
            <a:r>
              <a:rPr lang="en-US" dirty="0"/>
              <a:t>Button – </a:t>
            </a:r>
            <a:r>
              <a:rPr lang="en-US" dirty="0" smtClean="0"/>
              <a:t>Join Group</a:t>
            </a:r>
            <a:endParaRPr lang="en-US" dirty="0"/>
          </a:p>
          <a:p>
            <a:pPr lvl="1"/>
            <a:r>
              <a:rPr lang="en-US" dirty="0"/>
              <a:t>Adds category for </a:t>
            </a:r>
            <a:r>
              <a:rPr lang="en-US" dirty="0" smtClean="0"/>
              <a:t>current user </a:t>
            </a:r>
            <a:r>
              <a:rPr lang="en-US" dirty="0"/>
              <a:t>with a default limit</a:t>
            </a:r>
          </a:p>
        </p:txBody>
      </p:sp>
    </p:spTree>
    <p:extLst>
      <p:ext uri="{BB962C8B-B14F-4D97-AF65-F5344CB8AC3E}">
        <p14:creationId xmlns:p14="http://schemas.microsoft.com/office/powerpoint/2010/main" val="2717334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Administer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Edit Group</a:t>
            </a:r>
          </a:p>
          <a:p>
            <a:pPr lvl="1"/>
            <a:r>
              <a:rPr lang="en-US" dirty="0" err="1" smtClean="0"/>
              <a:t>EditText</a:t>
            </a:r>
            <a:r>
              <a:rPr lang="en-US" dirty="0" smtClean="0"/>
              <a:t> for group name</a:t>
            </a:r>
          </a:p>
          <a:p>
            <a:pPr lvl="1"/>
            <a:r>
              <a:rPr lang="en-US" dirty="0" smtClean="0"/>
              <a:t>Delete and Update buttons</a:t>
            </a:r>
            <a:endParaRPr lang="en-US" dirty="0"/>
          </a:p>
          <a:p>
            <a:r>
              <a:rPr lang="en-US" dirty="0"/>
              <a:t>Edit Categories</a:t>
            </a:r>
          </a:p>
          <a:p>
            <a:pPr lvl="1"/>
            <a:r>
              <a:rPr lang="en-US" dirty="0"/>
              <a:t>Spinner </a:t>
            </a:r>
            <a:r>
              <a:rPr lang="en-US" dirty="0" smtClean="0"/>
              <a:t>to select  category</a:t>
            </a:r>
          </a:p>
          <a:p>
            <a:pPr lvl="1"/>
            <a:r>
              <a:rPr lang="en-US" dirty="0" err="1" smtClean="0"/>
              <a:t>EditText</a:t>
            </a:r>
            <a:r>
              <a:rPr lang="en-US" dirty="0" smtClean="0"/>
              <a:t> to select </a:t>
            </a:r>
            <a:r>
              <a:rPr lang="en-US" dirty="0"/>
              <a:t>m</a:t>
            </a:r>
            <a:r>
              <a:rPr lang="en-US" dirty="0" smtClean="0"/>
              <a:t>onthly </a:t>
            </a:r>
            <a:r>
              <a:rPr lang="en-US" dirty="0"/>
              <a:t>limit</a:t>
            </a:r>
          </a:p>
          <a:p>
            <a:pPr lvl="1"/>
            <a:r>
              <a:rPr lang="en-US" dirty="0" smtClean="0"/>
              <a:t>Delete and Update buttons</a:t>
            </a:r>
          </a:p>
          <a:p>
            <a:r>
              <a:rPr lang="en-US" dirty="0" err="1"/>
              <a:t>TextView</a:t>
            </a:r>
            <a:r>
              <a:rPr lang="en-US" dirty="0"/>
              <a:t> – </a:t>
            </a:r>
            <a:r>
              <a:rPr lang="en-US" dirty="0" smtClean="0"/>
              <a:t>group </a:t>
            </a:r>
            <a:r>
              <a:rPr lang="en-US" dirty="0"/>
              <a:t>token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4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Receipt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TextView</a:t>
            </a:r>
            <a:r>
              <a:rPr lang="en-US" dirty="0" smtClean="0"/>
              <a:t> for expense date with </a:t>
            </a:r>
            <a:r>
              <a:rPr lang="en-US" dirty="0" err="1" smtClean="0"/>
              <a:t>DatePickerDialog</a:t>
            </a:r>
            <a:r>
              <a:rPr lang="en-US" dirty="0" smtClean="0"/>
              <a:t> displayed when clicked</a:t>
            </a:r>
          </a:p>
          <a:p>
            <a:r>
              <a:rPr lang="en-US" dirty="0" smtClean="0"/>
              <a:t>Spinner </a:t>
            </a:r>
            <a:r>
              <a:rPr lang="en-US" dirty="0"/>
              <a:t>for category</a:t>
            </a:r>
          </a:p>
          <a:p>
            <a:r>
              <a:rPr lang="en-US" dirty="0" err="1"/>
              <a:t>EditText</a:t>
            </a:r>
            <a:r>
              <a:rPr lang="en-US" dirty="0"/>
              <a:t> for </a:t>
            </a:r>
            <a:r>
              <a:rPr lang="en-US" dirty="0" smtClean="0"/>
              <a:t>amount</a:t>
            </a:r>
          </a:p>
          <a:p>
            <a:r>
              <a:rPr lang="en-US" dirty="0" err="1" smtClean="0"/>
              <a:t>EditText</a:t>
            </a:r>
            <a:r>
              <a:rPr lang="en-US" dirty="0" smtClean="0"/>
              <a:t> for description</a:t>
            </a:r>
            <a:endParaRPr lang="en-US" dirty="0"/>
          </a:p>
          <a:p>
            <a:r>
              <a:rPr lang="en-US" dirty="0"/>
              <a:t>Button – Upload Photo</a:t>
            </a:r>
          </a:p>
          <a:p>
            <a:pPr lvl="1"/>
            <a:r>
              <a:rPr lang="en-US" dirty="0"/>
              <a:t>Browse for photo</a:t>
            </a:r>
          </a:p>
          <a:p>
            <a:r>
              <a:rPr lang="en-US" dirty="0" err="1" smtClean="0"/>
              <a:t>ImageView</a:t>
            </a:r>
            <a:r>
              <a:rPr lang="en-US" dirty="0" smtClean="0"/>
              <a:t> </a:t>
            </a:r>
            <a:r>
              <a:rPr lang="en-US" dirty="0"/>
              <a:t>for receipt</a:t>
            </a:r>
          </a:p>
          <a:p>
            <a:r>
              <a:rPr lang="en-US" dirty="0" smtClean="0"/>
              <a:t>Button </a:t>
            </a:r>
            <a:r>
              <a:rPr lang="en-US" dirty="0"/>
              <a:t>– </a:t>
            </a:r>
            <a:r>
              <a:rPr lang="en-US" dirty="0" smtClean="0"/>
              <a:t>Submit Receipt</a:t>
            </a:r>
            <a:endParaRPr lang="en-US" dirty="0"/>
          </a:p>
          <a:p>
            <a:pPr lvl="1"/>
            <a:r>
              <a:rPr lang="en-US" dirty="0" smtClean="0"/>
              <a:t>Shows dialog indicating success or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1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Spending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Spinner to choose category</a:t>
            </a:r>
          </a:p>
          <a:p>
            <a:pPr marL="742950" lvl="2" indent="-342900"/>
            <a:r>
              <a:rPr lang="en-US" dirty="0"/>
              <a:t>Spinner has all or individual</a:t>
            </a:r>
          </a:p>
          <a:p>
            <a:r>
              <a:rPr lang="en-US" dirty="0" err="1"/>
              <a:t>TextView</a:t>
            </a:r>
            <a:r>
              <a:rPr lang="en-US" dirty="0"/>
              <a:t> for </a:t>
            </a:r>
            <a:r>
              <a:rPr lang="en-US" dirty="0" smtClean="0"/>
              <a:t>start </a:t>
            </a:r>
            <a:r>
              <a:rPr lang="en-US" dirty="0"/>
              <a:t>date with </a:t>
            </a:r>
            <a:r>
              <a:rPr lang="en-US" dirty="0" err="1"/>
              <a:t>DatePickerDialog</a:t>
            </a:r>
            <a:r>
              <a:rPr lang="en-US" dirty="0"/>
              <a:t> displayed when clicked</a:t>
            </a:r>
          </a:p>
          <a:p>
            <a:r>
              <a:rPr lang="en-US" dirty="0" err="1"/>
              <a:t>TextView</a:t>
            </a:r>
            <a:r>
              <a:rPr lang="en-US" dirty="0"/>
              <a:t> </a:t>
            </a:r>
            <a:r>
              <a:rPr lang="en-US"/>
              <a:t>for </a:t>
            </a:r>
            <a:r>
              <a:rPr lang="en-US" smtClean="0"/>
              <a:t>end date </a:t>
            </a:r>
            <a:r>
              <a:rPr lang="en-US" dirty="0"/>
              <a:t>with </a:t>
            </a:r>
            <a:r>
              <a:rPr lang="en-US" dirty="0" err="1"/>
              <a:t>DatePickerDialog</a:t>
            </a:r>
            <a:r>
              <a:rPr lang="en-US" dirty="0"/>
              <a:t> displayed when clicked</a:t>
            </a:r>
          </a:p>
          <a:p>
            <a:r>
              <a:rPr lang="en-US" dirty="0" smtClean="0"/>
              <a:t>Button </a:t>
            </a:r>
            <a:r>
              <a:rPr lang="en-US" dirty="0"/>
              <a:t>to </a:t>
            </a:r>
            <a:r>
              <a:rPr lang="en-US" dirty="0" smtClean="0"/>
              <a:t>submit</a:t>
            </a:r>
          </a:p>
          <a:p>
            <a:r>
              <a:rPr lang="en-US" dirty="0" smtClean="0"/>
              <a:t>Master/Detail for displaying receipts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15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305</Words>
  <Application>Microsoft Office PowerPoint</Application>
  <PresentationFormat>On-screen Show (4:3)</PresentationFormat>
  <Paragraphs>78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Login</vt:lpstr>
      <vt:lpstr>Register/Profile</vt:lpstr>
      <vt:lpstr>Navigation Drawer and App Bar</vt:lpstr>
      <vt:lpstr>Main Activity</vt:lpstr>
      <vt:lpstr>Create Group</vt:lpstr>
      <vt:lpstr>Join Group</vt:lpstr>
      <vt:lpstr>Administer Group</vt:lpstr>
      <vt:lpstr>Submit Receipt</vt:lpstr>
      <vt:lpstr>View Spending</vt:lpstr>
    </vt:vector>
  </TitlesOfParts>
  <Company>Aspen Dental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Stace, Matthew</dc:creator>
  <cp:lastModifiedBy>Stace, Matthew</cp:lastModifiedBy>
  <cp:revision>18</cp:revision>
  <dcterms:created xsi:type="dcterms:W3CDTF">2019-11-19T00:09:09Z</dcterms:created>
  <dcterms:modified xsi:type="dcterms:W3CDTF">2019-11-25T23:30:42Z</dcterms:modified>
</cp:coreProperties>
</file>