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8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3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2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1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6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7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4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8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7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0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6A97-3DE1-4BF9-B118-F24947EF473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6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EditText</a:t>
            </a:r>
            <a:r>
              <a:rPr lang="en-US" dirty="0" smtClean="0"/>
              <a:t> - Username</a:t>
            </a:r>
          </a:p>
          <a:p>
            <a:r>
              <a:rPr lang="en-US" dirty="0" err="1" smtClean="0"/>
              <a:t>EditText</a:t>
            </a:r>
            <a:r>
              <a:rPr lang="en-US" dirty="0" smtClean="0"/>
              <a:t> – Password</a:t>
            </a:r>
          </a:p>
          <a:p>
            <a:r>
              <a:rPr lang="en-US" dirty="0" smtClean="0"/>
              <a:t>Button – Login</a:t>
            </a:r>
          </a:p>
          <a:p>
            <a:pPr lvl="1"/>
            <a:r>
              <a:rPr lang="en-US" dirty="0" smtClean="0"/>
              <a:t>Sends Username and Password to database and returns success or failure</a:t>
            </a:r>
          </a:p>
          <a:p>
            <a:r>
              <a:rPr lang="en-US" dirty="0" err="1" smtClean="0"/>
              <a:t>TextView</a:t>
            </a:r>
            <a:r>
              <a:rPr lang="en-US" dirty="0" smtClean="0"/>
              <a:t> styled as Hyperlink – Register</a:t>
            </a:r>
          </a:p>
          <a:p>
            <a:pPr lvl="1"/>
            <a:r>
              <a:rPr lang="en-US" dirty="0" smtClean="0"/>
              <a:t>Go to profile activity</a:t>
            </a:r>
          </a:p>
        </p:txBody>
      </p:sp>
    </p:spTree>
    <p:extLst>
      <p:ext uri="{BB962C8B-B14F-4D97-AF65-F5344CB8AC3E}">
        <p14:creationId xmlns:p14="http://schemas.microsoft.com/office/powerpoint/2010/main" val="353971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Receipt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Spinner for category</a:t>
            </a:r>
          </a:p>
          <a:p>
            <a:r>
              <a:rPr lang="en-US" dirty="0" err="1" smtClean="0"/>
              <a:t>EditText</a:t>
            </a:r>
            <a:r>
              <a:rPr lang="en-US" dirty="0" smtClean="0"/>
              <a:t> for amount</a:t>
            </a:r>
          </a:p>
          <a:p>
            <a:r>
              <a:rPr lang="en-US" dirty="0" err="1" smtClean="0"/>
              <a:t>ImageView</a:t>
            </a:r>
            <a:r>
              <a:rPr lang="en-US" dirty="0" smtClean="0"/>
              <a:t> for receipt</a:t>
            </a:r>
          </a:p>
          <a:p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Browse for receipt or take a picture</a:t>
            </a:r>
          </a:p>
          <a:p>
            <a:r>
              <a:rPr lang="en-US" dirty="0" smtClean="0"/>
              <a:t>Button to 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1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EditText</a:t>
            </a:r>
            <a:r>
              <a:rPr lang="en-US" dirty="0" smtClean="0"/>
              <a:t> – Username</a:t>
            </a:r>
          </a:p>
          <a:p>
            <a:r>
              <a:rPr lang="en-US" dirty="0" err="1" smtClean="0"/>
              <a:t>EditText</a:t>
            </a:r>
            <a:r>
              <a:rPr lang="en-US" dirty="0" smtClean="0"/>
              <a:t> – Password</a:t>
            </a:r>
          </a:p>
          <a:p>
            <a:r>
              <a:rPr lang="en-US" dirty="0" err="1" smtClean="0"/>
              <a:t>EditText</a:t>
            </a:r>
            <a:r>
              <a:rPr lang="en-US" dirty="0" smtClean="0"/>
              <a:t> – City</a:t>
            </a:r>
          </a:p>
          <a:p>
            <a:r>
              <a:rPr lang="en-US" dirty="0" err="1" smtClean="0"/>
              <a:t>EditText</a:t>
            </a:r>
            <a:r>
              <a:rPr lang="en-US" dirty="0" smtClean="0"/>
              <a:t> – State</a:t>
            </a:r>
          </a:p>
          <a:p>
            <a:r>
              <a:rPr lang="en-US" dirty="0" err="1" smtClean="0"/>
              <a:t>ImageView</a:t>
            </a:r>
            <a:r>
              <a:rPr lang="en-US" dirty="0" smtClean="0"/>
              <a:t> – Profile Picture</a:t>
            </a:r>
          </a:p>
          <a:p>
            <a:r>
              <a:rPr lang="en-US" dirty="0" smtClean="0"/>
              <a:t>Button – Upload Picture</a:t>
            </a:r>
          </a:p>
          <a:p>
            <a:pPr lvl="1"/>
            <a:r>
              <a:rPr lang="en-US" dirty="0" smtClean="0"/>
              <a:t>Browse for photo</a:t>
            </a:r>
          </a:p>
          <a:p>
            <a:r>
              <a:rPr lang="en-US" dirty="0" smtClean="0"/>
              <a:t>Button – Submit</a:t>
            </a:r>
          </a:p>
          <a:p>
            <a:pPr lvl="1"/>
            <a:r>
              <a:rPr lang="en-US" dirty="0" smtClean="0"/>
              <a:t>Submits to database and returns success or failure</a:t>
            </a:r>
          </a:p>
          <a:p>
            <a:pPr lvl="1"/>
            <a:r>
              <a:rPr lang="en-US" dirty="0" smtClean="0"/>
              <a:t>Show alert dialog on failure</a:t>
            </a:r>
          </a:p>
          <a:p>
            <a:pPr lvl="1"/>
            <a:r>
              <a:rPr lang="en-US" dirty="0" smtClean="0"/>
              <a:t>Go to Login on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1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Activity after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AppBar</a:t>
            </a:r>
            <a:endParaRPr lang="en-US" dirty="0" smtClean="0"/>
          </a:p>
          <a:p>
            <a:pPr lvl="1"/>
            <a:r>
              <a:rPr lang="en-US" dirty="0" smtClean="0"/>
              <a:t>Settings Icon (Gear)</a:t>
            </a:r>
          </a:p>
          <a:p>
            <a:pPr lvl="2"/>
            <a:r>
              <a:rPr lang="en-US" dirty="0" smtClean="0"/>
              <a:t>Takes you to profile page</a:t>
            </a:r>
          </a:p>
          <a:p>
            <a:r>
              <a:rPr lang="en-US" dirty="0" smtClean="0"/>
              <a:t>Navigation Drawer</a:t>
            </a:r>
          </a:p>
          <a:p>
            <a:pPr lvl="1"/>
            <a:r>
              <a:rPr lang="en-US" dirty="0" smtClean="0"/>
              <a:t>Administer Group</a:t>
            </a:r>
          </a:p>
          <a:p>
            <a:pPr lvl="2"/>
            <a:r>
              <a:rPr lang="en-US" dirty="0" smtClean="0"/>
              <a:t>Will only show if you’re the owner</a:t>
            </a:r>
          </a:p>
          <a:p>
            <a:pPr lvl="1"/>
            <a:r>
              <a:rPr lang="en-US" dirty="0" smtClean="0"/>
              <a:t>Create Group</a:t>
            </a:r>
          </a:p>
          <a:p>
            <a:pPr lvl="1"/>
            <a:r>
              <a:rPr lang="en-US" dirty="0" smtClean="0"/>
              <a:t>Join Group</a:t>
            </a:r>
          </a:p>
          <a:p>
            <a:pPr lvl="1"/>
            <a:r>
              <a:rPr lang="en-US" dirty="0" smtClean="0"/>
              <a:t>Leave Group</a:t>
            </a:r>
          </a:p>
          <a:p>
            <a:pPr lvl="1"/>
            <a:r>
              <a:rPr lang="en-US" dirty="0" smtClean="0"/>
              <a:t>Submit Receipt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9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Grou</a:t>
            </a:r>
            <a:r>
              <a:rPr lang="en-US" dirty="0"/>
              <a:t>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EditText</a:t>
            </a:r>
            <a:r>
              <a:rPr lang="en-US" dirty="0" smtClean="0"/>
              <a:t> – group name</a:t>
            </a:r>
          </a:p>
          <a:p>
            <a:r>
              <a:rPr lang="en-US" dirty="0" smtClean="0"/>
              <a:t>Button – create group</a:t>
            </a:r>
          </a:p>
          <a:p>
            <a:pPr lvl="1"/>
            <a:r>
              <a:rPr lang="en-US" dirty="0" smtClean="0"/>
              <a:t>Sends currently logged in user and group name to database</a:t>
            </a:r>
          </a:p>
          <a:p>
            <a:pPr lvl="1"/>
            <a:r>
              <a:rPr lang="en-US" dirty="0" smtClean="0"/>
              <a:t>Return a secret token</a:t>
            </a:r>
          </a:p>
          <a:p>
            <a:r>
              <a:rPr lang="en-US" dirty="0" err="1" smtClean="0"/>
              <a:t>TextView</a:t>
            </a:r>
            <a:r>
              <a:rPr lang="en-US" dirty="0" smtClean="0"/>
              <a:t> – secret token</a:t>
            </a:r>
          </a:p>
        </p:txBody>
      </p:sp>
    </p:spTree>
    <p:extLst>
      <p:ext uri="{BB962C8B-B14F-4D97-AF65-F5344CB8AC3E}">
        <p14:creationId xmlns:p14="http://schemas.microsoft.com/office/powerpoint/2010/main" val="199770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Administer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TextView</a:t>
            </a:r>
            <a:r>
              <a:rPr lang="en-US" dirty="0" smtClean="0"/>
              <a:t> – secret token</a:t>
            </a:r>
          </a:p>
          <a:p>
            <a:r>
              <a:rPr lang="en-US" dirty="0" smtClean="0"/>
              <a:t>Button – Edit Categories</a:t>
            </a:r>
          </a:p>
          <a:p>
            <a:r>
              <a:rPr lang="en-US" dirty="0" err="1" smtClean="0"/>
              <a:t>ListView</a:t>
            </a:r>
            <a:r>
              <a:rPr lang="en-US" dirty="0" smtClean="0"/>
              <a:t> – Populated by spinner selection</a:t>
            </a:r>
          </a:p>
          <a:p>
            <a:pPr lvl="1"/>
            <a:r>
              <a:rPr lang="en-US" dirty="0" smtClean="0"/>
              <a:t>Image with profile photo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Sling right to remove</a:t>
            </a:r>
          </a:p>
          <a:p>
            <a:pPr lvl="2"/>
            <a:r>
              <a:rPr lang="en-US" dirty="0" err="1" smtClean="0"/>
              <a:t>Snackbar</a:t>
            </a:r>
            <a:r>
              <a:rPr lang="en-US" dirty="0" smtClean="0"/>
              <a:t> to 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4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Group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EditText</a:t>
            </a:r>
            <a:r>
              <a:rPr lang="en-US" dirty="0" smtClean="0"/>
              <a:t> – Category Name</a:t>
            </a:r>
          </a:p>
          <a:p>
            <a:r>
              <a:rPr lang="en-US" dirty="0" err="1" smtClean="0"/>
              <a:t>EditText</a:t>
            </a:r>
            <a:r>
              <a:rPr lang="en-US" dirty="0" smtClean="0"/>
              <a:t> – Monthly limit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6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EditText</a:t>
            </a:r>
            <a:r>
              <a:rPr lang="en-US" dirty="0" smtClean="0"/>
              <a:t> – secret token</a:t>
            </a:r>
          </a:p>
          <a:p>
            <a:r>
              <a:rPr lang="en-US" dirty="0" smtClean="0"/>
              <a:t>Button – join</a:t>
            </a:r>
          </a:p>
          <a:p>
            <a:pPr lvl="1"/>
            <a:r>
              <a:rPr lang="en-US" dirty="0" smtClean="0"/>
              <a:t>Adds category for user with a default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3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Spending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DateTimePicker</a:t>
            </a:r>
            <a:r>
              <a:rPr lang="en-US" dirty="0" smtClean="0"/>
              <a:t> for start</a:t>
            </a:r>
          </a:p>
          <a:p>
            <a:pPr lvl="1"/>
            <a:r>
              <a:rPr lang="en-US" dirty="0" smtClean="0"/>
              <a:t>Default to start of current month</a:t>
            </a:r>
          </a:p>
          <a:p>
            <a:r>
              <a:rPr lang="en-US" dirty="0" err="1" smtClean="0"/>
              <a:t>DateTimePicker</a:t>
            </a:r>
            <a:r>
              <a:rPr lang="en-US" dirty="0" smtClean="0"/>
              <a:t> for end</a:t>
            </a:r>
          </a:p>
          <a:p>
            <a:pPr lvl="1"/>
            <a:r>
              <a:rPr lang="en-US" dirty="0" smtClean="0"/>
              <a:t>Default to current day</a:t>
            </a:r>
          </a:p>
          <a:p>
            <a:r>
              <a:rPr lang="en-US" dirty="0" smtClean="0"/>
              <a:t>Spinner to choose category</a:t>
            </a:r>
          </a:p>
          <a:p>
            <a:pPr marL="742950" lvl="2" indent="-342900"/>
            <a:r>
              <a:rPr lang="en-US" dirty="0" smtClean="0"/>
              <a:t>Spinner has all or individual</a:t>
            </a:r>
            <a:endParaRPr lang="en-US" dirty="0" smtClean="0"/>
          </a:p>
          <a:p>
            <a:r>
              <a:rPr lang="en-US" dirty="0" smtClean="0"/>
              <a:t>Button to submit</a:t>
            </a:r>
          </a:p>
        </p:txBody>
      </p:sp>
    </p:spTree>
    <p:extLst>
      <p:ext uri="{BB962C8B-B14F-4D97-AF65-F5344CB8AC3E}">
        <p14:creationId xmlns:p14="http://schemas.microsoft.com/office/powerpoint/2010/main" val="316315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4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249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Login</vt:lpstr>
      <vt:lpstr>Profile</vt:lpstr>
      <vt:lpstr>Opening Activity after Login</vt:lpstr>
      <vt:lpstr>Create Group</vt:lpstr>
      <vt:lpstr>Administer Group</vt:lpstr>
      <vt:lpstr>Edit Group Categories</vt:lpstr>
      <vt:lpstr>Join Group</vt:lpstr>
      <vt:lpstr>View Spending</vt:lpstr>
      <vt:lpstr>Search Results</vt:lpstr>
      <vt:lpstr>Submit Receipt</vt:lpstr>
    </vt:vector>
  </TitlesOfParts>
  <Company>Aspen Dental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Stace, Matthew</dc:creator>
  <cp:lastModifiedBy>Stace, Matthew</cp:lastModifiedBy>
  <cp:revision>7</cp:revision>
  <dcterms:created xsi:type="dcterms:W3CDTF">2019-11-19T00:09:09Z</dcterms:created>
  <dcterms:modified xsi:type="dcterms:W3CDTF">2019-11-19T01:43:47Z</dcterms:modified>
</cp:coreProperties>
</file>