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5B0F-2AEF-4CC7-8E93-F34A920B49C7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082E-DE25-453F-B5BA-0DBC7B89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2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5B0F-2AEF-4CC7-8E93-F34A920B49C7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082E-DE25-453F-B5BA-0DBC7B89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3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5B0F-2AEF-4CC7-8E93-F34A920B49C7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082E-DE25-453F-B5BA-0DBC7B89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6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5B0F-2AEF-4CC7-8E93-F34A920B49C7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082E-DE25-453F-B5BA-0DBC7B89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0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5B0F-2AEF-4CC7-8E93-F34A920B49C7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082E-DE25-453F-B5BA-0DBC7B89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5B0F-2AEF-4CC7-8E93-F34A920B49C7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082E-DE25-453F-B5BA-0DBC7B89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4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5B0F-2AEF-4CC7-8E93-F34A920B49C7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082E-DE25-453F-B5BA-0DBC7B89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3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5B0F-2AEF-4CC7-8E93-F34A920B49C7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082E-DE25-453F-B5BA-0DBC7B89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5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5B0F-2AEF-4CC7-8E93-F34A920B49C7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082E-DE25-453F-B5BA-0DBC7B89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1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5B0F-2AEF-4CC7-8E93-F34A920B49C7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082E-DE25-453F-B5BA-0DBC7B89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0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D5B0F-2AEF-4CC7-8E93-F34A920B49C7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3082E-DE25-453F-B5BA-0DBC7B89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1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5B0F-2AEF-4CC7-8E93-F34A920B49C7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3082E-DE25-453F-B5BA-0DBC7B89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2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ultidocument 3"/>
          <p:cNvSpPr/>
          <p:nvPr/>
        </p:nvSpPr>
        <p:spPr>
          <a:xfrm>
            <a:off x="400547" y="2761264"/>
            <a:ext cx="1803400" cy="7620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6076" y="2957598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dlls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27700" y="1305518"/>
            <a:ext cx="1905000" cy="2371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27700" y="1305519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Harness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727700" y="1673819"/>
            <a:ext cx="1905000" cy="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21000" y="342899"/>
            <a:ext cx="1905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921000" y="342899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GUI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921000" y="711199"/>
            <a:ext cx="19177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08300" y="628649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mainInterFace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32362" y="1163365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C# code…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95540" y="2636873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getMessage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772150" y="4278211"/>
            <a:ext cx="1905000" cy="15033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772150" y="4278211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 Test Thread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5784850" y="4647543"/>
            <a:ext cx="1905000" cy="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908300" y="894834"/>
            <a:ext cx="152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addToQueue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930320" y="1896782"/>
            <a:ext cx="1905000" cy="15033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930320" y="1896783"/>
            <a:ext cx="181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Test Request Queue</a:t>
            </a:r>
            <a:endParaRPr lang="en-US" sz="14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2930320" y="2265083"/>
            <a:ext cx="1905000" cy="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930320" y="2240794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enqueue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917620" y="2554484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dequeue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698920" y="1606101"/>
            <a:ext cx="1984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createThreadPool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53" name="Elbow Connector 52"/>
          <p:cNvCxnSpPr>
            <a:stCxn id="15" idx="3"/>
            <a:endCxn id="6" idx="0"/>
          </p:cNvCxnSpPr>
          <p:nvPr/>
        </p:nvCxnSpPr>
        <p:spPr>
          <a:xfrm>
            <a:off x="4826000" y="914399"/>
            <a:ext cx="1854200" cy="3911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" idx="2"/>
            <a:endCxn id="39" idx="0"/>
          </p:cNvCxnSpPr>
          <p:nvPr/>
        </p:nvCxnSpPr>
        <p:spPr>
          <a:xfrm>
            <a:off x="6680200" y="3677046"/>
            <a:ext cx="0" cy="601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9169400" y="2212103"/>
            <a:ext cx="1905000" cy="15033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9169400" y="2212103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</a:t>
            </a:r>
            <a:endParaRPr lang="en-US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9182100" y="2581435"/>
            <a:ext cx="1905000" cy="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182100" y="4280852"/>
            <a:ext cx="1943100" cy="15033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20200" y="4280853"/>
            <a:ext cx="181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Log Output Queue</a:t>
            </a:r>
            <a:endParaRPr lang="en-US" sz="14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9220200" y="4649153"/>
            <a:ext cx="1905000" cy="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9220200" y="4624864"/>
            <a:ext cx="11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enqueue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9207500" y="4938554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dequeue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84" name="Elbow Connector 83"/>
          <p:cNvCxnSpPr>
            <a:stCxn id="38" idx="3"/>
            <a:endCxn id="72" idx="1"/>
          </p:cNvCxnSpPr>
          <p:nvPr/>
        </p:nvCxnSpPr>
        <p:spPr>
          <a:xfrm flipV="1">
            <a:off x="7677150" y="2963765"/>
            <a:ext cx="1492250" cy="20661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2" idx="2"/>
            <a:endCxn id="79" idx="0"/>
          </p:cNvCxnSpPr>
          <p:nvPr/>
        </p:nvCxnSpPr>
        <p:spPr>
          <a:xfrm>
            <a:off x="10121900" y="3715426"/>
            <a:ext cx="6350" cy="565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9129897" y="2506382"/>
            <a:ext cx="2077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void log (</a:t>
            </a:r>
            <a:r>
              <a:rPr lang="en-US" dirty="0" err="1" smtClean="0"/>
              <a:t>enum</a:t>
            </a:r>
            <a:r>
              <a:rPr lang="en-US" dirty="0" smtClean="0"/>
              <a:t> level</a:t>
            </a:r>
          </a:p>
          <a:p>
            <a:r>
              <a:rPr lang="en-US" dirty="0" smtClean="0"/>
              <a:t>string message)</a:t>
            </a:r>
            <a:endParaRPr lang="en-US" dirty="0"/>
          </a:p>
        </p:txBody>
      </p:sp>
      <p:cxnSp>
        <p:nvCxnSpPr>
          <p:cNvPr id="96" name="Elbow Connector 95"/>
          <p:cNvCxnSpPr>
            <a:endCxn id="78" idx="3"/>
          </p:cNvCxnSpPr>
          <p:nvPr/>
        </p:nvCxnSpPr>
        <p:spPr>
          <a:xfrm>
            <a:off x="4826000" y="711199"/>
            <a:ext cx="6299200" cy="4321315"/>
          </a:xfrm>
          <a:prstGeom prst="bentConnector3">
            <a:avLst>
              <a:gd name="adj1" fmla="val 1036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5695540" y="1865838"/>
            <a:ext cx="1613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bool</a:t>
            </a:r>
            <a:r>
              <a:rPr lang="en-US" dirty="0" smtClean="0"/>
              <a:t> executor()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5704860" y="2141224"/>
            <a:ext cx="919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parser()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5698920" y="2391932"/>
            <a:ext cx="152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loadLibraries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2971800" y="4020624"/>
            <a:ext cx="1905000" cy="2371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2971800" y="4020625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Executive</a:t>
            </a:r>
            <a:endParaRPr lang="en-US" dirty="0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2971800" y="4388925"/>
            <a:ext cx="1905000" cy="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971800" y="4348762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main()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2971800" y="4550334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createHarness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2971800" y="4780780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createGUI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2959100" y="5024739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createTestqueue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2932297" y="5281804"/>
            <a:ext cx="1835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testRequestMsg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29" name="Elbow Connector 128"/>
          <p:cNvCxnSpPr>
            <a:stCxn id="119" idx="3"/>
            <a:endCxn id="6" idx="1"/>
          </p:cNvCxnSpPr>
          <p:nvPr/>
        </p:nvCxnSpPr>
        <p:spPr>
          <a:xfrm flipV="1">
            <a:off x="4876800" y="2491282"/>
            <a:ext cx="850900" cy="27181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46" idx="2"/>
            <a:endCxn id="114" idx="0"/>
          </p:cNvCxnSpPr>
          <p:nvPr/>
        </p:nvCxnSpPr>
        <p:spPr>
          <a:xfrm flipH="1">
            <a:off x="3879850" y="3400105"/>
            <a:ext cx="2970" cy="620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4" idx="3"/>
            <a:endCxn id="46" idx="1"/>
          </p:cNvCxnSpPr>
          <p:nvPr/>
        </p:nvCxnSpPr>
        <p:spPr>
          <a:xfrm flipV="1">
            <a:off x="2203947" y="2648444"/>
            <a:ext cx="726373" cy="4938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15" idx="1"/>
            <a:endCxn id="114" idx="1"/>
          </p:cNvCxnSpPr>
          <p:nvPr/>
        </p:nvCxnSpPr>
        <p:spPr>
          <a:xfrm rot="10800000" flipH="1" flipV="1">
            <a:off x="2921000" y="914399"/>
            <a:ext cx="50800" cy="3290892"/>
          </a:xfrm>
          <a:prstGeom prst="bentConnector3">
            <a:avLst>
              <a:gd name="adj1" fmla="val -53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9" idx="2"/>
            <a:endCxn id="47" idx="0"/>
          </p:cNvCxnSpPr>
          <p:nvPr/>
        </p:nvCxnSpPr>
        <p:spPr>
          <a:xfrm flipH="1">
            <a:off x="3838370" y="1485899"/>
            <a:ext cx="2042" cy="41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4" idx="0"/>
            <a:endCxn id="19" idx="1"/>
          </p:cNvCxnSpPr>
          <p:nvPr/>
        </p:nvCxnSpPr>
        <p:spPr>
          <a:xfrm rot="5400000" flipH="1" flipV="1">
            <a:off x="1472722" y="1301624"/>
            <a:ext cx="1413233" cy="15060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38" idx="2"/>
            <a:endCxn id="16" idx="3"/>
          </p:cNvCxnSpPr>
          <p:nvPr/>
        </p:nvCxnSpPr>
        <p:spPr>
          <a:xfrm rot="5400000" flipH="1">
            <a:off x="3103890" y="2160775"/>
            <a:ext cx="5253969" cy="1987550"/>
          </a:xfrm>
          <a:prstGeom prst="bentConnector4">
            <a:avLst>
              <a:gd name="adj1" fmla="val -4351"/>
              <a:gd name="adj2" fmla="val -2576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494642" y="4533428"/>
            <a:ext cx="1905000" cy="1858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494642" y="4533428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</a:t>
            </a:r>
            <a:endParaRPr lang="en-US" dirty="0"/>
          </a:p>
        </p:txBody>
      </p:sp>
      <p:cxnSp>
        <p:nvCxnSpPr>
          <p:cNvPr id="162" name="Straight Connector 161"/>
          <p:cNvCxnSpPr/>
          <p:nvPr/>
        </p:nvCxnSpPr>
        <p:spPr>
          <a:xfrm>
            <a:off x="507342" y="4902760"/>
            <a:ext cx="1905000" cy="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508746" y="4847848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sourceAddr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508746" y="5078294"/>
            <a:ext cx="18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destAddr</a:t>
            </a:r>
            <a:endParaRPr lang="en-US" dirty="0"/>
          </a:p>
        </p:txBody>
      </p:sp>
      <p:sp>
        <p:nvSpPr>
          <p:cNvPr id="165" name="TextBox 164"/>
          <p:cNvSpPr txBox="1"/>
          <p:nvPr/>
        </p:nvSpPr>
        <p:spPr>
          <a:xfrm>
            <a:off x="496046" y="5322253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messageType</a:t>
            </a:r>
            <a:endParaRPr lang="en-US" dirty="0"/>
          </a:p>
        </p:txBody>
      </p:sp>
      <p:sp>
        <p:nvSpPr>
          <p:cNvPr id="166" name="Rectangle 165"/>
          <p:cNvSpPr/>
          <p:nvPr/>
        </p:nvSpPr>
        <p:spPr>
          <a:xfrm>
            <a:off x="469243" y="5579318"/>
            <a:ext cx="1651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timeDateStamp</a:t>
            </a:r>
            <a:endParaRPr lang="en-US" dirty="0"/>
          </a:p>
        </p:txBody>
      </p:sp>
      <p:sp>
        <p:nvSpPr>
          <p:cNvPr id="167" name="Rectangle 166"/>
          <p:cNvSpPr/>
          <p:nvPr/>
        </p:nvSpPr>
        <p:spPr>
          <a:xfrm>
            <a:off x="468225" y="5827448"/>
            <a:ext cx="84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168" name="Rectangle 167"/>
          <p:cNvSpPr/>
          <p:nvPr/>
        </p:nvSpPr>
        <p:spPr>
          <a:xfrm>
            <a:off x="468225" y="6037726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string (xml or </a:t>
            </a:r>
            <a:r>
              <a:rPr lang="en-US" dirty="0" err="1" smtClean="0"/>
              <a:t>json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0" name="Straight Connector 169"/>
          <p:cNvCxnSpPr>
            <a:stCxn id="160" idx="3"/>
          </p:cNvCxnSpPr>
          <p:nvPr/>
        </p:nvCxnSpPr>
        <p:spPr>
          <a:xfrm>
            <a:off x="2399642" y="5462790"/>
            <a:ext cx="5721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5067300" y="-965200"/>
            <a:ext cx="127000" cy="842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493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73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The Boeing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Howick (US), David L</dc:creator>
  <cp:lastModifiedBy>Howick (US), David L</cp:lastModifiedBy>
  <cp:revision>13</cp:revision>
  <dcterms:created xsi:type="dcterms:W3CDTF">2020-04-11T04:23:04Z</dcterms:created>
  <dcterms:modified xsi:type="dcterms:W3CDTF">2020-04-11T16:40:46Z</dcterms:modified>
</cp:coreProperties>
</file>