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24" y="68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94061-DD97-47B0-9B01-6740CB98D33D}"/>
              </a:ext>
            </a:extLst>
          </p:cNvPr>
          <p:cNvGrpSpPr/>
          <p:nvPr/>
        </p:nvGrpSpPr>
        <p:grpSpPr>
          <a:xfrm>
            <a:off x="874583" y="536118"/>
            <a:ext cx="7245557" cy="6091144"/>
            <a:chOff x="874583" y="536118"/>
            <a:chExt cx="7245557" cy="6091144"/>
          </a:xfrm>
        </p:grpSpPr>
        <p:sp>
          <p:nvSpPr>
            <p:cNvPr id="4" name="Rectangle 3"/>
            <p:cNvSpPr/>
            <p:nvPr/>
          </p:nvSpPr>
          <p:spPr>
            <a:xfrm>
              <a:off x="990600" y="1676400"/>
              <a:ext cx="800099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4583" y="1143000"/>
              <a:ext cx="1050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Test Executor </a:t>
              </a:r>
            </a:p>
            <a:p>
              <a:pPr algn="ctr"/>
              <a:r>
                <a:rPr lang="en-US" sz="1200" dirty="0"/>
                <a:t>CLI / GUI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916" y="1693388"/>
              <a:ext cx="1203272" cy="35765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8612" y="1696203"/>
              <a:ext cx="391682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1318" y="1190872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Request Queue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90693" y="2404840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90698" y="2861732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790697" y="3350121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27470" y="1732002"/>
              <a:ext cx="1009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7464" y="2161401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7468" y="2618601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7470" y="3109299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cxnSp>
          <p:nvCxnSpPr>
            <p:cNvPr id="23" name="Straight Arrow Connector 22"/>
            <p:cNvCxnSpPr>
              <a:cxnSpLocks/>
              <a:stCxn id="8" idx="3"/>
              <a:endCxn id="19" idx="1"/>
            </p:cNvCxnSpPr>
            <p:nvPr/>
          </p:nvCxnSpPr>
          <p:spPr>
            <a:xfrm flipV="1">
              <a:off x="3830294" y="2638802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67039" y="2170440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13490" y="1676400"/>
              <a:ext cx="741706" cy="192480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25534" y="536118"/>
              <a:ext cx="159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Execution Engine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3501" y="904099"/>
              <a:ext cx="4926639" cy="5723163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9571" y="2236775"/>
              <a:ext cx="1191962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(Test2)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53144" y="2743200"/>
              <a:ext cx="1181100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(Test3)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790699" y="1969008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5154E9-96FE-41C6-8DAF-DE7BD6B3C406}"/>
                </a:ext>
              </a:extLst>
            </p:cNvPr>
            <p:cNvSpPr/>
            <p:nvPr/>
          </p:nvSpPr>
          <p:spPr>
            <a:xfrm>
              <a:off x="3480272" y="4512275"/>
              <a:ext cx="391682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BB01DA-CF50-4808-9D3B-314BEC567B95}"/>
                </a:ext>
              </a:extLst>
            </p:cNvPr>
            <p:cNvSpPr txBox="1"/>
            <p:nvPr/>
          </p:nvSpPr>
          <p:spPr>
            <a:xfrm>
              <a:off x="3133161" y="3944093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Log Message Queue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8149FB6-E9EB-4024-B3E9-C4380D0C8CD8}"/>
                </a:ext>
              </a:extLst>
            </p:cNvPr>
            <p:cNvCxnSpPr>
              <a:stCxn id="44" idx="1"/>
              <a:endCxn id="4" idx="2"/>
            </p:cNvCxnSpPr>
            <p:nvPr/>
          </p:nvCxnSpPr>
          <p:spPr>
            <a:xfrm rot="10800000">
              <a:off x="1390650" y="3581401"/>
              <a:ext cx="2089622" cy="18833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C6F5A7-7134-4882-8DBE-7ED524C3BCBE}"/>
                </a:ext>
              </a:extLst>
            </p:cNvPr>
            <p:cNvSpPr txBox="1"/>
            <p:nvPr/>
          </p:nvSpPr>
          <p:spPr>
            <a:xfrm>
              <a:off x="1640526" y="5178159"/>
              <a:ext cx="1050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Log Messages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DD8738-5DC1-4820-8E43-8544E74F960C}"/>
                </a:ext>
              </a:extLst>
            </p:cNvPr>
            <p:cNvSpPr txBox="1"/>
            <p:nvPr/>
          </p:nvSpPr>
          <p:spPr>
            <a:xfrm>
              <a:off x="6439824" y="1149233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Child </a:t>
              </a:r>
            </a:p>
            <a:p>
              <a:pPr algn="ctr"/>
              <a:r>
                <a:rPr lang="en-US" sz="1200" dirty="0"/>
                <a:t>Tester(s)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E10D25-0B80-4340-A08B-387CCE29A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833" y="1905000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41CA95-9CED-4A08-865A-64DDE759B13D}"/>
                </a:ext>
              </a:extLst>
            </p:cNvPr>
            <p:cNvSpPr txBox="1"/>
            <p:nvPr/>
          </p:nvSpPr>
          <p:spPr>
            <a:xfrm>
              <a:off x="5765144" y="165970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34A246-725D-4D79-A25A-8821AF856AD5}"/>
                </a:ext>
              </a:extLst>
            </p:cNvPr>
            <p:cNvSpPr/>
            <p:nvPr/>
          </p:nvSpPr>
          <p:spPr>
            <a:xfrm>
              <a:off x="6521102" y="3243885"/>
              <a:ext cx="1213142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</a:t>
              </a:r>
              <a:r>
                <a:rPr lang="en-US" sz="1000" dirty="0" err="1"/>
                <a:t>TestN</a:t>
              </a:r>
              <a:r>
                <a:rPr lang="en-US" sz="1000" dirty="0"/>
                <a:t>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6DEE3C5-E1A3-4E78-BA4A-E546A71F7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14" y="2437538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E3A103-8550-48DB-967D-AED873ED6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2932534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8A27C74-71F0-4511-BD6B-791B0853E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02" y="3419099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86386D-C5F9-4F50-819C-2EE35ED30CB0}"/>
                </a:ext>
              </a:extLst>
            </p:cNvPr>
            <p:cNvSpPr txBox="1"/>
            <p:nvPr/>
          </p:nvSpPr>
          <p:spPr>
            <a:xfrm>
              <a:off x="5795948" y="218394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65AA19-CB1C-403C-A418-44945C2F37C1}"/>
                </a:ext>
              </a:extLst>
            </p:cNvPr>
            <p:cNvSpPr txBox="1"/>
            <p:nvPr/>
          </p:nvSpPr>
          <p:spPr>
            <a:xfrm>
              <a:off x="5765144" y="267788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1CCF9E-F8E6-4D48-B780-341F14225BB3}"/>
                </a:ext>
              </a:extLst>
            </p:cNvPr>
            <p:cNvSpPr txBox="1"/>
            <p:nvPr/>
          </p:nvSpPr>
          <p:spPr>
            <a:xfrm>
              <a:off x="5795948" y="317857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TestN</a:t>
              </a:r>
              <a:endParaRPr lang="en-US" sz="1000" dirty="0"/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AB41113-0CE2-478C-829C-AE1E4281D149}"/>
                </a:ext>
              </a:extLst>
            </p:cNvPr>
            <p:cNvCxnSpPr>
              <a:cxnSpLocks/>
              <a:stCxn id="62" idx="3"/>
              <a:endCxn id="71" idx="3"/>
            </p:cNvCxnSpPr>
            <p:nvPr/>
          </p:nvCxnSpPr>
          <p:spPr>
            <a:xfrm flipH="1">
              <a:off x="5634044" y="3420898"/>
              <a:ext cx="2100200" cy="2054691"/>
            </a:xfrm>
            <a:prstGeom prst="bentConnector3">
              <a:avLst>
                <a:gd name="adj1" fmla="val -10885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189567-49C4-4055-A67D-DAD32C160CAC}"/>
                </a:ext>
              </a:extLst>
            </p:cNvPr>
            <p:cNvSpPr/>
            <p:nvPr/>
          </p:nvSpPr>
          <p:spPr>
            <a:xfrm>
              <a:off x="4892338" y="4523088"/>
              <a:ext cx="741706" cy="1905001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A89BE34-AA30-4BA3-B22D-5C27AE7D2179}"/>
                </a:ext>
              </a:extLst>
            </p:cNvPr>
            <p:cNvCxnSpPr>
              <a:stCxn id="71" idx="1"/>
              <a:endCxn id="44" idx="3"/>
            </p:cNvCxnSpPr>
            <p:nvPr/>
          </p:nvCxnSpPr>
          <p:spPr>
            <a:xfrm flipH="1" flipV="1">
              <a:off x="3871954" y="5464775"/>
              <a:ext cx="1020384" cy="1081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CB3BD00-99F3-4A4C-897D-943B328EC35C}"/>
                </a:ext>
              </a:extLst>
            </p:cNvPr>
            <p:cNvCxnSpPr>
              <a:stCxn id="36" idx="3"/>
              <a:endCxn id="71" idx="3"/>
            </p:cNvCxnSpPr>
            <p:nvPr/>
          </p:nvCxnSpPr>
          <p:spPr>
            <a:xfrm flipH="1">
              <a:off x="5634044" y="2920213"/>
              <a:ext cx="2100200" cy="2555376"/>
            </a:xfrm>
            <a:prstGeom prst="bentConnector3">
              <a:avLst>
                <a:gd name="adj1" fmla="val -10885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4931C2C-6B0C-4D84-B31D-69CC31269B86}"/>
                </a:ext>
              </a:extLst>
            </p:cNvPr>
            <p:cNvCxnSpPr>
              <a:stCxn id="35" idx="3"/>
              <a:endCxn id="71" idx="3"/>
            </p:cNvCxnSpPr>
            <p:nvPr/>
          </p:nvCxnSpPr>
          <p:spPr>
            <a:xfrm flipH="1">
              <a:off x="5634044" y="2413788"/>
              <a:ext cx="2107489" cy="3061801"/>
            </a:xfrm>
            <a:prstGeom prst="bentConnector3">
              <a:avLst>
                <a:gd name="adj1" fmla="val -10847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AFC5D35E-DA76-4749-ABCA-5660679F7770}"/>
                </a:ext>
              </a:extLst>
            </p:cNvPr>
            <p:cNvCxnSpPr>
              <a:stCxn id="6" idx="3"/>
              <a:endCxn id="71" idx="3"/>
            </p:cNvCxnSpPr>
            <p:nvPr/>
          </p:nvCxnSpPr>
          <p:spPr>
            <a:xfrm flipH="1">
              <a:off x="5634044" y="1872217"/>
              <a:ext cx="2113144" cy="3603372"/>
            </a:xfrm>
            <a:prstGeom prst="bentConnector3">
              <a:avLst>
                <a:gd name="adj1" fmla="val -10818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0E1ED4-CBAA-4E2F-A7E7-24403149988A}"/>
                </a:ext>
              </a:extLst>
            </p:cNvPr>
            <p:cNvSpPr txBox="1"/>
            <p:nvPr/>
          </p:nvSpPr>
          <p:spPr>
            <a:xfrm>
              <a:off x="4650943" y="3978465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Logger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C8BF60-5905-402B-9110-5AE8DEE0ADCD}"/>
                </a:ext>
              </a:extLst>
            </p:cNvPr>
            <p:cNvSpPr txBox="1"/>
            <p:nvPr/>
          </p:nvSpPr>
          <p:spPr>
            <a:xfrm>
              <a:off x="4565628" y="1140934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</a:t>
              </a:r>
            </a:p>
            <a:p>
              <a:pPr algn="ctr"/>
              <a:r>
                <a:rPr lang="en-US" sz="1200" dirty="0"/>
                <a:t>Harness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1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E723C-01AF-4B55-8B60-5D7C4FBB85B6}"/>
              </a:ext>
            </a:extLst>
          </p:cNvPr>
          <p:cNvGrpSpPr/>
          <p:nvPr/>
        </p:nvGrpSpPr>
        <p:grpSpPr>
          <a:xfrm>
            <a:off x="1905000" y="2438400"/>
            <a:ext cx="3505200" cy="3962400"/>
            <a:chOff x="1905000" y="2438400"/>
            <a:chExt cx="3505200" cy="3962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3ED040-9036-448D-AB24-DB62D420CE56}"/>
                </a:ext>
              </a:extLst>
            </p:cNvPr>
            <p:cNvSpPr/>
            <p:nvPr/>
          </p:nvSpPr>
          <p:spPr>
            <a:xfrm>
              <a:off x="1905000" y="2438400"/>
              <a:ext cx="1143000" cy="12192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/>
                <a:t>TestFuncsA.DLL</a:t>
              </a:r>
            </a:p>
            <a:p>
              <a:pPr algn="ctr"/>
              <a:r>
                <a:rPr lang="en-US" sz="1000" dirty="0"/>
                <a:t>void Test1()</a:t>
              </a:r>
            </a:p>
            <a:p>
              <a:pPr algn="ctr"/>
              <a:r>
                <a:rPr lang="en-US" sz="1000" dirty="0"/>
                <a:t>void Test2()</a:t>
              </a:r>
            </a:p>
            <a:p>
              <a:pPr algn="ctr"/>
              <a:r>
                <a:rPr lang="en-US" sz="1000" dirty="0"/>
                <a:t>void Test3()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TestN</a:t>
              </a:r>
              <a:r>
                <a:rPr lang="en-US" sz="1000" dirty="0"/>
                <a:t>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EE3A2-4EC6-4E2F-9CA8-EA444A54A111}"/>
                </a:ext>
              </a:extLst>
            </p:cNvPr>
            <p:cNvSpPr txBox="1"/>
            <p:nvPr/>
          </p:nvSpPr>
          <p:spPr>
            <a:xfrm>
              <a:off x="3810000" y="326789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Test Dynamic Link Libraries (DLLs)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6439C9-9279-4276-B16D-1E35EC2F39C1}"/>
                </a:ext>
              </a:extLst>
            </p:cNvPr>
            <p:cNvSpPr/>
            <p:nvPr/>
          </p:nvSpPr>
          <p:spPr>
            <a:xfrm>
              <a:off x="1905000" y="5181600"/>
              <a:ext cx="1143000" cy="12192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/>
                <a:t>TestFuncsC.DLL</a:t>
              </a:r>
              <a:endParaRPr lang="en-US" sz="1000" dirty="0"/>
            </a:p>
            <a:p>
              <a:pPr algn="ctr"/>
              <a:r>
                <a:rPr lang="en-US" sz="1000" dirty="0"/>
                <a:t>void Test1()</a:t>
              </a:r>
            </a:p>
            <a:p>
              <a:pPr algn="ctr"/>
              <a:r>
                <a:rPr lang="en-US" sz="1000" dirty="0"/>
                <a:t>void Test2()</a:t>
              </a:r>
            </a:p>
            <a:p>
              <a:pPr algn="ctr"/>
              <a:r>
                <a:rPr lang="en-US" sz="1000" dirty="0"/>
                <a:t>void Test3()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TestN</a:t>
              </a:r>
              <a:r>
                <a:rPr lang="en-US" sz="1000" dirty="0"/>
                <a:t>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AE1076-CE93-4387-A444-B94645A7B6BB}"/>
                </a:ext>
              </a:extLst>
            </p:cNvPr>
            <p:cNvSpPr/>
            <p:nvPr/>
          </p:nvSpPr>
          <p:spPr>
            <a:xfrm>
              <a:off x="1905000" y="3803117"/>
              <a:ext cx="1143000" cy="12192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/>
                <a:t>TestFuncsB.DLL</a:t>
              </a:r>
              <a:endParaRPr lang="en-US" sz="1000" dirty="0"/>
            </a:p>
            <a:p>
              <a:pPr algn="ctr"/>
              <a:r>
                <a:rPr lang="en-US" sz="1000" dirty="0"/>
                <a:t>void Test1()</a:t>
              </a:r>
            </a:p>
            <a:p>
              <a:pPr algn="ctr"/>
              <a:r>
                <a:rPr lang="en-US" sz="1000" dirty="0"/>
                <a:t>void Test2()</a:t>
              </a:r>
            </a:p>
            <a:p>
              <a:pPr algn="ctr"/>
              <a:r>
                <a:rPr lang="en-US" sz="1000" dirty="0"/>
                <a:t>void Test3()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TestN</a:t>
              </a:r>
              <a:r>
                <a:rPr lang="en-US" sz="1000" dirty="0"/>
                <a:t>()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F3E65C-38AD-4182-9FA0-6D8218980D48}"/>
                </a:ext>
              </a:extLst>
            </p:cNvPr>
            <p:cNvSpPr txBox="1"/>
            <p:nvPr/>
          </p:nvSpPr>
          <p:spPr>
            <a:xfrm>
              <a:off x="3657600" y="3727102"/>
              <a:ext cx="1752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Each DLL contains N test functions with no parameters.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Test DLLs are loaded Test Harness with the Test functions passed to the </a:t>
              </a:r>
              <a:r>
                <a:rPr lang="en-US" sz="1200" dirty="0" err="1"/>
                <a:t>ChildTester</a:t>
              </a:r>
              <a:r>
                <a:rPr lang="en-US" sz="1200" dirty="0"/>
                <a:t>.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A22267C-42F9-4EC5-B928-393D31AF0616}"/>
                </a:ext>
              </a:extLst>
            </p:cNvPr>
            <p:cNvSpPr/>
            <p:nvPr/>
          </p:nvSpPr>
          <p:spPr>
            <a:xfrm>
              <a:off x="3276600" y="2438400"/>
              <a:ext cx="152400" cy="39624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141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Mudit Vats</cp:lastModifiedBy>
  <cp:revision>19</cp:revision>
  <dcterms:created xsi:type="dcterms:W3CDTF">2006-08-16T00:00:00Z</dcterms:created>
  <dcterms:modified xsi:type="dcterms:W3CDTF">2020-04-15T23:45:38Z</dcterms:modified>
</cp:coreProperties>
</file>