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75" d="100"/>
          <a:sy n="75" d="100"/>
        </p:scale>
        <p:origin x="7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C2F-0A5E-4F90-B6E4-2CB2B3EC227B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F1C-B78B-43F4-B53A-1DD0EF2BE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28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C2F-0A5E-4F90-B6E4-2CB2B3EC227B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F1C-B78B-43F4-B53A-1DD0EF2BE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79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C2F-0A5E-4F90-B6E4-2CB2B3EC227B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F1C-B78B-43F4-B53A-1DD0EF2BE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2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C2F-0A5E-4F90-B6E4-2CB2B3EC227B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F1C-B78B-43F4-B53A-1DD0EF2BE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45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C2F-0A5E-4F90-B6E4-2CB2B3EC227B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F1C-B78B-43F4-B53A-1DD0EF2BE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22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C2F-0A5E-4F90-B6E4-2CB2B3EC227B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F1C-B78B-43F4-B53A-1DD0EF2BE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59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C2F-0A5E-4F90-B6E4-2CB2B3EC227B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F1C-B78B-43F4-B53A-1DD0EF2BE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33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C2F-0A5E-4F90-B6E4-2CB2B3EC227B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F1C-B78B-43F4-B53A-1DD0EF2BE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15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C2F-0A5E-4F90-B6E4-2CB2B3EC227B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F1C-B78B-43F4-B53A-1DD0EF2BE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24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C2F-0A5E-4F90-B6E4-2CB2B3EC227B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F1C-B78B-43F4-B53A-1DD0EF2BE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C2F-0A5E-4F90-B6E4-2CB2B3EC227B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F1C-B78B-43F4-B53A-1DD0EF2BE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15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D3C2F-0A5E-4F90-B6E4-2CB2B3EC227B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BF1C-B78B-43F4-B53A-1DD0EF2BE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47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3034" y="2139608"/>
            <a:ext cx="114141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Machine generates one workpiece in each run. Sensor data was collected during the manufacturing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Sensor data contains not only numerical, but also ordinal (mixed type) data. Data should be deidentified.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The program reads the sensor data (and historical data) to predict the future workpiece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The prediction time is constrained by the process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The program will show warning when the predicted quality is out of the given limits.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73034" y="571472"/>
            <a:ext cx="5208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latin typeface="+mj-lt"/>
              </a:rPr>
              <a:t>Requirement Statements</a:t>
            </a:r>
            <a:endParaRPr lang="zh-TW" altLang="en-US" sz="4000" b="1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034" y="1478650"/>
            <a:ext cx="6624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This is an example case of </a:t>
            </a:r>
            <a:r>
              <a:rPr lang="en-US" altLang="zh-TW" sz="2400" dirty="0" smtClean="0"/>
              <a:t>virtual metrology</a:t>
            </a:r>
            <a:r>
              <a:rPr lang="zh-TW" altLang="en-US" sz="2400" dirty="0" smtClean="0"/>
              <a:t> system.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610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吳信夫</dc:creator>
  <cp:lastModifiedBy>吳信夫</cp:lastModifiedBy>
  <cp:revision>2</cp:revision>
  <dcterms:created xsi:type="dcterms:W3CDTF">2017-12-26T07:54:44Z</dcterms:created>
  <dcterms:modified xsi:type="dcterms:W3CDTF">2017-12-26T07:56:22Z</dcterms:modified>
</cp:coreProperties>
</file>