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34C03F-1222-416F-9E4D-6AFC6A8FC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144A0D-AFD2-4C9F-80E7-E11558002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80EC8-466D-40EE-8CF6-A6829FEE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F3A766-88FE-4272-8E28-A327908E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442898-05D4-4495-96EA-55BD686A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38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0D5DE0-10AD-4888-961C-1974FA2C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24E5B8-939A-49D7-8108-CE7B7438A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EDC79D-BFEB-48DE-A834-3B47767E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B6F65E-01FA-4AEA-BD32-70128D6B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DB1AF4-7525-49AD-8F30-72A6E2A3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67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6C93F2-6D51-49DD-834E-1D648B013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04E323-CCF6-425D-ABEC-370241B31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B32B77-7CC5-4BB2-A4B1-9E0D82A5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C88B61-35F8-43E0-B50A-AA033919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59E968-674A-457C-81D6-FF94943F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13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D9E9A-E2A6-48EF-9FF8-00942733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C5A836-9718-467F-8562-C6E11C1C9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AD6A02-0746-467E-8548-906B158D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0803F7-F3D6-429D-AF48-C711C5F4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8E09A5-9649-4F2C-873F-4241ED49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85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6D62-336A-4071-A99E-C81C1E62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6FF6D3-D557-414F-9634-9C57A4550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8EE248-FC66-4AA2-BA95-B89CCC70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CE2438-F90E-41E4-A3DA-1FCF7297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8825AB-CD29-43FA-8857-CF271661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4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330D5-CFC1-4D98-85AE-49D7D9AC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D09140-DF65-4FC8-A7AF-99FBFB306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25D3AB-F7CF-4EA2-9914-7127C7181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3AB825-F7A1-4D9A-AAD7-5D10A0B6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2C4B97-A16D-4146-9304-4162C99B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A28CE3-CF6E-43B8-8802-9335E676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99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B3A79B-2DA9-4D76-ABF5-390116589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323E53-C080-402C-B552-07094BEC5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C07978-C3D1-4817-873B-53770F8A8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39BCB9-B431-4404-9A1C-DB66BBCAD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56C650B-AB08-4413-A4FD-5DFE088D2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471C526-67E8-4DE2-A438-B1244BE5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7E9D19-FE1E-40FA-8100-63184165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AF1B854-BB54-4DE6-B502-152D0CEA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86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5963B-568C-428D-8D57-0144AB32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327026-E79F-41D9-BF04-CDE80739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2E8D53-5455-4D8F-9BB6-0CB73CDC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D0965E-44BC-4729-94EB-C6723CF8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98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1A57837-F77E-43FA-BF89-3733D2F0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F7FBC11-AB22-4DFC-9BEC-3A3DBB45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8C28EB-4471-4E6B-B39E-0F002E2F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28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4E50F-BDDD-4209-96BD-97E8D56D9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8D8F3D-8EE5-4C28-B085-B9FE431FC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6F9830-518E-480A-A87A-0FD0217D1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5991BB-EE3F-4283-B601-9E0A2FEC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80C766-196E-4266-81BF-66E8FBD6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B32291-E0F6-4E21-BE36-57AA7A6C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1CCCC-EC68-4EA2-ACD6-AAE4471F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4BBAA0C-513C-4C78-BDAD-711510CFD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3D8DFB-3959-49F4-8DB8-9DE26D092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F655D4-7356-4062-AF7F-25CC5664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7956EC-B841-41EF-817C-192C848F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333E89-BF1F-467C-80FF-2D962BBE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50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086920-EF71-4B54-AA5E-F5721470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E343EB-D28C-4AEA-ACC9-3CADEB640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035FD4-0BB7-465C-B668-D08AEC25B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41FC7-C6BF-4B04-A077-3125A26CE631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271E39-818D-4C76-B377-BEBC75296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EC5226-2925-41D7-8B5E-721ED0BBB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28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AD3D302-C457-4F7C-9085-F92A0EBDD74F}"/>
              </a:ext>
            </a:extLst>
          </p:cNvPr>
          <p:cNvSpPr/>
          <p:nvPr/>
        </p:nvSpPr>
        <p:spPr>
          <a:xfrm>
            <a:off x="9084791" y="260059"/>
            <a:ext cx="2627172" cy="3168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49E62A-F7CA-41BC-B74C-6396A14EA8F6}"/>
              </a:ext>
            </a:extLst>
          </p:cNvPr>
          <p:cNvSpPr/>
          <p:nvPr/>
        </p:nvSpPr>
        <p:spPr>
          <a:xfrm>
            <a:off x="346744" y="260059"/>
            <a:ext cx="6347671" cy="3168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7E0B167-AA33-4BE7-8F30-0B512A5D3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870856"/>
              </p:ext>
            </p:extLst>
          </p:nvPr>
        </p:nvGraphicFramePr>
        <p:xfrm>
          <a:off x="480037" y="358940"/>
          <a:ext cx="185445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599">
                  <a:extLst>
                    <a:ext uri="{9D8B030D-6E8A-4147-A177-3AD203B41FA5}">
                      <a16:colId xmlns:a16="http://schemas.microsoft.com/office/drawing/2014/main" val="2932170378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32897591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Lasso Regression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Fold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RMSE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37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0.1763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0.1622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8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0.1552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0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0.3002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6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0.1999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7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0.1987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06843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9BD9BDB-AB29-4A07-8231-53B64A81B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90377"/>
              </p:ext>
            </p:extLst>
          </p:nvPr>
        </p:nvGraphicFramePr>
        <p:xfrm>
          <a:off x="2602452" y="358940"/>
          <a:ext cx="185445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599">
                  <a:extLst>
                    <a:ext uri="{9D8B030D-6E8A-4147-A177-3AD203B41FA5}">
                      <a16:colId xmlns:a16="http://schemas.microsoft.com/office/drawing/2014/main" val="2932170378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32897591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Random Forest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Fold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RMSE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37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0.1693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0.1576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8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0.1532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0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0.2764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6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0.1937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7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0.1901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06843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A17152E-1B99-4F31-BEA5-C217F61BF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93063"/>
              </p:ext>
            </p:extLst>
          </p:nvPr>
        </p:nvGraphicFramePr>
        <p:xfrm>
          <a:off x="4724867" y="357153"/>
          <a:ext cx="185445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599">
                  <a:extLst>
                    <a:ext uri="{9D8B030D-6E8A-4147-A177-3AD203B41FA5}">
                      <a16:colId xmlns:a16="http://schemas.microsoft.com/office/drawing/2014/main" val="2932170378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32897591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SVR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Fold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RMSE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37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0.1638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0.1677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8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0.1563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0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0.2886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6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0.2017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7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0.1956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0684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69E8536-7DAD-4CE6-98C7-38A1B8BB1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812971"/>
              </p:ext>
            </p:extLst>
          </p:nvPr>
        </p:nvGraphicFramePr>
        <p:xfrm>
          <a:off x="9267700" y="357153"/>
          <a:ext cx="229326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406">
                  <a:extLst>
                    <a:ext uri="{9D8B030D-6E8A-4147-A177-3AD203B41FA5}">
                      <a16:colId xmlns:a16="http://schemas.microsoft.com/office/drawing/2014/main" val="2932170378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32897591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3-model-ensemble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Fold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RMSE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37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0.1693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0.1622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8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0.1536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0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0.2879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6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0.1974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7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0.1941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0684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1E7E3DA-9A86-4FAB-973B-77FDD68FC6CE}"/>
              </a:ext>
            </a:extLst>
          </p:cNvPr>
          <p:cNvSpPr/>
          <p:nvPr/>
        </p:nvSpPr>
        <p:spPr>
          <a:xfrm>
            <a:off x="346744" y="3865072"/>
            <a:ext cx="47649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total_model_loss = loss_svr + loss_rf + loss_lasso</a:t>
            </a:r>
          </a:p>
          <a:p>
            <a:endParaRPr lang="en-US" altLang="zh-TW" dirty="0"/>
          </a:p>
          <a:p>
            <a:r>
              <a:rPr lang="zh-TW" altLang="en-US" dirty="0"/>
              <a:t>w_svr = total_model_loss/loss_svr</a:t>
            </a:r>
          </a:p>
          <a:p>
            <a:r>
              <a:rPr lang="zh-TW" altLang="en-US" dirty="0"/>
              <a:t>w_rf = total_model_loss/loss_rf</a:t>
            </a:r>
          </a:p>
          <a:p>
            <a:r>
              <a:rPr lang="zh-TW" altLang="en-US" dirty="0"/>
              <a:t>w_lasso = total_model_loss/loss_lasso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F3CBFA-8C33-4E4D-A21A-6D230BD23DBC}"/>
                  </a:ext>
                </a:extLst>
              </p:cNvPr>
              <p:cNvSpPr/>
              <p:nvPr/>
            </p:nvSpPr>
            <p:spPr>
              <a:xfrm>
                <a:off x="0" y="5403476"/>
                <a:ext cx="11214217" cy="6118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𝑒𝑛𝑠𝑒𝑚𝑏𝑙𝑒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𝑆𝑉𝑅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𝑆𝑉𝑅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𝑆𝑉𝑅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𝐿𝑎𝑠𝑠𝑜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𝑆𝑉𝑅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𝐿𝑎𝑠𝑠𝑜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𝐿𝑎𝑠𝑠𝑜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𝐿𝑎𝑠𝑠𝑜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𝑆𝑉𝑅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𝐿𝑎𝑠𝑠𝑜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F3CBFA-8C33-4E4D-A21A-6D230BD23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03476"/>
                <a:ext cx="11214217" cy="6118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CFFD367-D726-4FFB-B2AA-62D6F7399DE5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6694415" y="1844530"/>
            <a:ext cx="2390376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7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135</Words>
  <Application>Microsoft Office PowerPoint</Application>
  <PresentationFormat>寬螢幕</PresentationFormat>
  <Paragraphs>66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信夫 吳</dc:creator>
  <cp:lastModifiedBy>信夫 吳</cp:lastModifiedBy>
  <cp:revision>20</cp:revision>
  <dcterms:created xsi:type="dcterms:W3CDTF">2018-08-22T15:38:42Z</dcterms:created>
  <dcterms:modified xsi:type="dcterms:W3CDTF">2018-08-31T12:45:08Z</dcterms:modified>
</cp:coreProperties>
</file>