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4C03F-1222-416F-9E4D-6AFC6A8F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44A0D-AFD2-4C9F-80E7-E1155800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80EC8-466D-40EE-8CF6-A6829FEE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3A766-88FE-4272-8E28-A327908E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42898-05D4-4495-96EA-55BD686A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D5DE0-10AD-4888-961C-1974FA2C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4E5B8-939A-49D7-8108-CE7B7438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DC79D-BFEB-48DE-A834-3B47767E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6F65E-01FA-4AEA-BD32-70128D6B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B1AF4-7525-49AD-8F30-72A6E2A3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C93F2-6D51-49DD-834E-1D648B01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04E323-CCF6-425D-ABEC-370241B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32B77-7CC5-4BB2-A4B1-9E0D82A5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88B61-35F8-43E0-B50A-AA033919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E968-674A-457C-81D6-FF94943F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3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D9E9A-E2A6-48EF-9FF8-00942733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5A836-9718-467F-8562-C6E11C1C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D6A02-0746-467E-8548-906B158D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803F7-F3D6-429D-AF48-C711C5F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E09A5-9649-4F2C-873F-4241ED49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6D62-336A-4071-A99E-C81C1E6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FF6D3-D557-414F-9634-9C57A455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EE248-FC66-4AA2-BA95-B89CCC7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E2438-F90E-41E4-A3DA-1FCF729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8825AB-CD29-43FA-8857-CF27166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30D5-CFC1-4D98-85AE-49D7D9A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09140-DF65-4FC8-A7AF-99FBFB30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5D3AB-F7CF-4EA2-9914-7127C718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AB825-F7A1-4D9A-AAD7-5D10A0B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C4B97-A16D-4146-9304-4162C99B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A28CE3-CF6E-43B8-8802-9335E676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3A79B-2DA9-4D76-ABF5-39011658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23E53-C080-402C-B552-07094BEC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C07978-C3D1-4817-873B-53770F8A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9BCB9-B431-4404-9A1C-DB66BBCAD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6C650B-AB08-4413-A4FD-5DFE088D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71C526-67E8-4DE2-A438-B1244BE5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7E9D19-FE1E-40FA-8100-6318416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1B854-BB54-4DE6-B502-152D0CE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963B-568C-428D-8D57-0144AB3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27026-E79F-41D9-BF04-CDE80739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2E8D53-5455-4D8F-9BB6-0CB73CD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D0965E-44BC-4729-94EB-C6723CF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A57837-F77E-43FA-BF89-3733D2F0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7FBC11-AB22-4DFC-9BEC-3A3DBB45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C28EB-4471-4E6B-B39E-0F002E2F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4E50F-BDDD-4209-96BD-97E8D56D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D8F3D-8EE5-4C28-B085-B9FE431F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F9830-518E-480A-A87A-0FD0217D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5991BB-EE3F-4283-B601-9E0A2FE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80C766-196E-4266-81BF-66E8FBD6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32291-E0F6-4E21-BE36-57AA7A6C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1CCCC-EC68-4EA2-ACD6-AAE4471F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BBAA0C-513C-4C78-BDAD-711510CFD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D8DFB-3959-49F4-8DB8-9DE26D09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F655D4-7356-4062-AF7F-25CC5664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7956EC-B841-41EF-817C-192C848F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333E89-BF1F-467C-80FF-2D962BBE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0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86920-EF71-4B54-AA5E-F5721470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343EB-D28C-4AEA-ACC9-3CADEB64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35FD4-0BB7-465C-B668-D08AEC25B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1FC7-C6BF-4B04-A077-3125A26CE631}" type="datetimeFigureOut">
              <a:rPr lang="zh-TW" altLang="en-US" smtClean="0"/>
              <a:t>2018/8/31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71E39-818D-4C76-B377-BEBC7529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C5226-2925-41D7-8B5E-721ED0BB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AD3D302-C457-4F7C-9085-F92A0EBDD74F}"/>
              </a:ext>
            </a:extLst>
          </p:cNvPr>
          <p:cNvSpPr/>
          <p:nvPr/>
        </p:nvSpPr>
        <p:spPr>
          <a:xfrm>
            <a:off x="9084791" y="260059"/>
            <a:ext cx="2627172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9E62A-F7CA-41BC-B74C-6396A14EA8F6}"/>
              </a:ext>
            </a:extLst>
          </p:cNvPr>
          <p:cNvSpPr/>
          <p:nvPr/>
        </p:nvSpPr>
        <p:spPr>
          <a:xfrm>
            <a:off x="346744" y="260059"/>
            <a:ext cx="6347671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E0B167-AA33-4BE7-8F30-0B512A5D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0856"/>
              </p:ext>
            </p:extLst>
          </p:nvPr>
        </p:nvGraphicFramePr>
        <p:xfrm>
          <a:off x="480037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Lasso Regression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BD9BDB-AB29-4A07-8231-53B64A81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0377"/>
              </p:ext>
            </p:extLst>
          </p:nvPr>
        </p:nvGraphicFramePr>
        <p:xfrm>
          <a:off x="2602452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7152E-1B99-4F31-BEA5-C217F61B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93063"/>
              </p:ext>
            </p:extLst>
          </p:nvPr>
        </p:nvGraphicFramePr>
        <p:xfrm>
          <a:off x="4724867" y="357153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SVR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9E8536-7DAD-4CE6-98C7-38A1B8B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12971"/>
              </p:ext>
            </p:extLst>
          </p:nvPr>
        </p:nvGraphicFramePr>
        <p:xfrm>
          <a:off x="9267700" y="357153"/>
          <a:ext cx="2293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06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3-model-ensemble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1E7E3DA-9A86-4FAB-973B-77FDD68FC6CE}"/>
              </a:ext>
            </a:extLst>
          </p:cNvPr>
          <p:cNvSpPr/>
          <p:nvPr/>
        </p:nvSpPr>
        <p:spPr>
          <a:xfrm>
            <a:off x="346744" y="3865072"/>
            <a:ext cx="4764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total_model_loss = loss_svr + loss_rf + loss_lasso</a:t>
            </a:r>
          </a:p>
          <a:p>
            <a:endParaRPr lang="en-US" altLang="zh-TW" dirty="0"/>
          </a:p>
          <a:p>
            <a:r>
              <a:rPr lang="zh-TW" altLang="en-US" dirty="0"/>
              <a:t>w_svr = total_model_loss/loss_svr</a:t>
            </a:r>
          </a:p>
          <a:p>
            <a:r>
              <a:rPr lang="zh-TW" altLang="en-US" dirty="0"/>
              <a:t>w_rf = total_model_loss/loss_rf</a:t>
            </a:r>
          </a:p>
          <a:p>
            <a:r>
              <a:rPr lang="zh-TW" altLang="en-US" dirty="0"/>
              <a:t>w_lasso = total_model_loss/loss_lasso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/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𝑆𝑉𝑅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FFD367-D726-4FFB-B2AA-62D6F7399D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94415" y="1844530"/>
            <a:ext cx="239037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338D39F-EB27-456D-9341-39CFC018E9C4}"/>
              </a:ext>
            </a:extLst>
          </p:cNvPr>
          <p:cNvSpPr txBox="1"/>
          <p:nvPr/>
        </p:nvSpPr>
        <p:spPr>
          <a:xfrm>
            <a:off x="5159830" y="867747"/>
            <a:ext cx="6484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觀察</a:t>
            </a:r>
            <a:r>
              <a:rPr lang="en-US" altLang="zh-TW" dirty="0"/>
              <a:t>7500</a:t>
            </a:r>
            <a:r>
              <a:rPr lang="zh-TW" altLang="en-US" dirty="0"/>
              <a:t>個</a:t>
            </a:r>
            <a:r>
              <a:rPr lang="en-US" altLang="zh-TW" dirty="0"/>
              <a:t>timesteps</a:t>
            </a:r>
            <a:r>
              <a:rPr lang="zh-TW" altLang="en-US" dirty="0"/>
              <a:t>中，</a:t>
            </a:r>
            <a:r>
              <a:rPr lang="en-US" altLang="zh-TW" dirty="0"/>
              <a:t>peak-to-peak</a:t>
            </a:r>
            <a:r>
              <a:rPr lang="zh-TW" altLang="en-US" dirty="0"/>
              <a:t>的週期為</a:t>
            </a:r>
            <a:r>
              <a:rPr lang="en-US" altLang="zh-TW" dirty="0"/>
              <a:t>1500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我們將資料分為</a:t>
            </a:r>
            <a:r>
              <a:rPr lang="en-US" altLang="zh-TW" dirty="0"/>
              <a:t>5</a:t>
            </a:r>
            <a:r>
              <a:rPr lang="zh-TW" altLang="en-US" dirty="0"/>
              <a:t>個製成區段，取其統計值</a:t>
            </a:r>
            <a:r>
              <a:rPr lang="en-US" altLang="zh-TW" dirty="0"/>
              <a:t>min</a:t>
            </a:r>
            <a:r>
              <a:rPr lang="zh-TW" altLang="en-US" dirty="0"/>
              <a:t>、</a:t>
            </a:r>
            <a:r>
              <a:rPr lang="en-US" altLang="zh-TW" dirty="0"/>
              <a:t>max</a:t>
            </a:r>
            <a:r>
              <a:rPr lang="zh-TW" altLang="en-US" dirty="0"/>
              <a:t>、</a:t>
            </a:r>
            <a:r>
              <a:rPr lang="en-US" altLang="zh-TW" dirty="0" err="1"/>
              <a:t>std</a:t>
            </a:r>
            <a:r>
              <a:rPr lang="zh-TW" altLang="en-US" dirty="0"/>
              <a:t>、</a:t>
            </a:r>
            <a:r>
              <a:rPr lang="en-US" altLang="zh-TW" dirty="0"/>
              <a:t>skew</a:t>
            </a:r>
            <a:r>
              <a:rPr lang="zh-TW" altLang="en-US" dirty="0"/>
              <a:t>，發現模型均沒之前表現優異。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接著我們將各區段訓好進行</a:t>
            </a:r>
            <a:r>
              <a:rPr lang="en-US" altLang="zh-TW" dirty="0"/>
              <a:t>FFT</a:t>
            </a:r>
            <a:r>
              <a:rPr lang="zh-TW" altLang="en-US" dirty="0"/>
              <a:t>轉換，發現取其各區段量值的最大值，模型反應較為優異。而其中第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區段最能反映出來，故以此為</a:t>
            </a:r>
            <a:r>
              <a:rPr lang="en-US" altLang="zh-TW" dirty="0"/>
              <a:t>Feature</a:t>
            </a:r>
            <a:r>
              <a:rPr lang="zh-TW" altLang="en-US" dirty="0"/>
              <a:t>進行訓練。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2E85631-A650-4F8F-8E6B-36B4D40226B3}"/>
              </a:ext>
            </a:extLst>
          </p:cNvPr>
          <p:cNvGrpSpPr/>
          <p:nvPr/>
        </p:nvGrpSpPr>
        <p:grpSpPr>
          <a:xfrm>
            <a:off x="271334" y="179967"/>
            <a:ext cx="3976816" cy="3249033"/>
            <a:chOff x="0" y="39469"/>
            <a:chExt cx="5159830" cy="421554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5AE9FFE6-9B7C-41C0-B805-048D5E07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469"/>
              <a:ext cx="5159830" cy="4127864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0893DC55-D60B-46AB-B5ED-18E80A9D6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5900" y="228600"/>
              <a:ext cx="0" cy="393873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80A212E-8720-4B64-BA7B-23818F3EF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150" y="228600"/>
              <a:ext cx="0" cy="3938733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A5F06ABD-328E-4635-ADE5-6211B94CC81B}"/>
                </a:ext>
              </a:extLst>
            </p:cNvPr>
            <p:cNvCxnSpPr/>
            <p:nvPr/>
          </p:nvCxnSpPr>
          <p:spPr>
            <a:xfrm>
              <a:off x="1104900" y="407035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E01944C5-6F66-4675-845D-2E23E5A3A0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6150" y="4070350"/>
              <a:ext cx="3810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6AF45EF-5B90-4747-A633-E4B0E8CB7CC9}"/>
                </a:ext>
              </a:extLst>
            </p:cNvPr>
            <p:cNvSpPr txBox="1"/>
            <p:nvPr/>
          </p:nvSpPr>
          <p:spPr>
            <a:xfrm>
              <a:off x="1458843" y="388568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1500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A7B7408E-A085-4885-9534-C035BEA4A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84" y="3494751"/>
            <a:ext cx="3976816" cy="31814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E38243A-A2F5-41DA-B3FF-92F678BF8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22" y="3441226"/>
            <a:ext cx="4110627" cy="3288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DF8E29D-FC89-4F59-826D-3215E18C369C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6096000" y="5085477"/>
            <a:ext cx="562822" cy="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6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BE9510-445E-4F31-B882-2F56EE46A025}"/>
              </a:ext>
            </a:extLst>
          </p:cNvPr>
          <p:cNvSpPr/>
          <p:nvPr/>
        </p:nvSpPr>
        <p:spPr>
          <a:xfrm>
            <a:off x="9084791" y="260059"/>
            <a:ext cx="2627172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4562D5-29AD-4279-B280-A75EFB2C8690}"/>
              </a:ext>
            </a:extLst>
          </p:cNvPr>
          <p:cNvSpPr/>
          <p:nvPr/>
        </p:nvSpPr>
        <p:spPr>
          <a:xfrm>
            <a:off x="346744" y="260059"/>
            <a:ext cx="6347671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F883B7-9099-450D-9449-A5FA6AF3A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7306"/>
              </p:ext>
            </p:extLst>
          </p:nvPr>
        </p:nvGraphicFramePr>
        <p:xfrm>
          <a:off x="480037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Lasso Regression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FA5293-0055-46E8-AA52-C8384F86C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34080"/>
              </p:ext>
            </p:extLst>
          </p:nvPr>
        </p:nvGraphicFramePr>
        <p:xfrm>
          <a:off x="2602452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0.1316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0.1596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0.2629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0.2140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0.1920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C2A0EB-87FB-4EBE-9961-8472819DD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80727"/>
              </p:ext>
            </p:extLst>
          </p:nvPr>
        </p:nvGraphicFramePr>
        <p:xfrm>
          <a:off x="4724867" y="357153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SVR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0.1502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0.1540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0.1257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0.2550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0.1711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0.1712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AF04AF2-1294-4EB8-AF60-EA0A8CE84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30765"/>
              </p:ext>
            </p:extLst>
          </p:nvPr>
        </p:nvGraphicFramePr>
        <p:xfrm>
          <a:off x="9267700" y="357153"/>
          <a:ext cx="2293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06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3-model-ensemble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RMSE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0.1432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0.1525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0.1456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0.2669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0.1902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0.1797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924995E-A681-42D9-9878-059492FE4A9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6694415" y="1844530"/>
            <a:ext cx="239037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9F2613B1-E140-42E8-86C8-46543948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44" y="3515152"/>
            <a:ext cx="4178560" cy="33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286</Words>
  <Application>Microsoft Office PowerPoint</Application>
  <PresentationFormat>寬螢幕</PresentationFormat>
  <Paragraphs>131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信夫 吳</dc:creator>
  <cp:lastModifiedBy>信夫 吳</cp:lastModifiedBy>
  <cp:revision>27</cp:revision>
  <dcterms:created xsi:type="dcterms:W3CDTF">2018-08-22T15:38:42Z</dcterms:created>
  <dcterms:modified xsi:type="dcterms:W3CDTF">2018-08-31T12:49:49Z</dcterms:modified>
</cp:coreProperties>
</file>