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99" r:id="rId5"/>
    <p:sldId id="397" r:id="rId6"/>
    <p:sldId id="405" r:id="rId7"/>
    <p:sldId id="406" r:id="rId8"/>
    <p:sldId id="407" r:id="rId9"/>
    <p:sldId id="408" r:id="rId10"/>
    <p:sldId id="409" r:id="rId11"/>
    <p:sldId id="410" r:id="rId12"/>
    <p:sldId id="369" r:id="rId13"/>
    <p:sldId id="400" r:id="rId14"/>
    <p:sldId id="401" r:id="rId15"/>
    <p:sldId id="402" r:id="rId16"/>
    <p:sldId id="403" r:id="rId17"/>
    <p:sldId id="404" r:id="rId18"/>
    <p:sldId id="412" r:id="rId19"/>
    <p:sldId id="413" r:id="rId20"/>
    <p:sldId id="411" r:id="rId21"/>
    <p:sldId id="381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00"/>
  </p:normalViewPr>
  <p:slideViewPr>
    <p:cSldViewPr snapToGrid="0" showGuides="1">
      <p:cViewPr varScale="1">
        <p:scale>
          <a:sx n="81" d="100"/>
          <a:sy n="81" d="100"/>
        </p:scale>
        <p:origin x="6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jie Feng" userId="4f46ee3d-74b6-4475-bf09-c95ccd3ea1b3" providerId="ADAL" clId="{B49B2F8D-98F2-4EA3-A1B4-11DD63CA80F4}"/>
    <pc:docChg chg="undo custSel modSld modMainMaster">
      <pc:chgData name="Shuojie Feng" userId="4f46ee3d-74b6-4475-bf09-c95ccd3ea1b3" providerId="ADAL" clId="{B49B2F8D-98F2-4EA3-A1B4-11DD63CA80F4}" dt="2025-03-11T08:31:03.008" v="82"/>
      <pc:docMkLst>
        <pc:docMk/>
      </pc:docMkLst>
      <pc:sldChg chg="addSp delSp modSp mod chgLayout">
        <pc:chgData name="Shuojie Feng" userId="4f46ee3d-74b6-4475-bf09-c95ccd3ea1b3" providerId="ADAL" clId="{B49B2F8D-98F2-4EA3-A1B4-11DD63CA80F4}" dt="2025-03-10T06:33:15.787" v="16" actId="6264"/>
        <pc:sldMkLst>
          <pc:docMk/>
          <pc:sldMk cId="1486135720" sldId="309"/>
        </pc:sldMkLst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2" creationId="{AA0F5AFE-E02A-A2DF-1811-094A567F6FE1}"/>
          </ac:spMkLst>
        </pc:spChg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3" creationId="{BC68D147-B183-8713-FBA0-D91A36BDCF06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4" creationId="{A95C86BC-5BA0-19FE-5E01-279165859C15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5" creationId="{3F195852-810C-16F8-F4A4-217969C41563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7" creationId="{E57A20C5-5552-0CC5-367C-A2D4AA3E737C}"/>
          </ac:spMkLst>
        </pc:spChg>
        <pc:picChg chg="mod ord">
          <ac:chgData name="Shuojie Feng" userId="4f46ee3d-74b6-4475-bf09-c95ccd3ea1b3" providerId="ADAL" clId="{B49B2F8D-98F2-4EA3-A1B4-11DD63CA80F4}" dt="2025-03-10T06:33:15.787" v="16" actId="6264"/>
          <ac:picMkLst>
            <pc:docMk/>
            <pc:sldMk cId="1486135720" sldId="309"/>
            <ac:picMk id="6" creationId="{E729FBF7-C685-D83C-8129-D5317CE5C167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2.639" v="19" actId="6264"/>
        <pc:sldMkLst>
          <pc:docMk/>
          <pc:sldMk cId="129312256" sldId="310"/>
        </pc:sldMkLst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2" creationId="{7806420B-7618-1496-B5C2-5F8DA83A172D}"/>
          </ac:spMkLst>
        </pc:spChg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3" creationId="{5C53A30A-4B1D-5E9A-F615-38DD081DC4F9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4" creationId="{C2138E51-BAF6-2F1F-6F02-1CA121AE1B13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5" creationId="{95394012-3816-85F0-1AF0-04E05380A9DB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6" creationId="{E5713A80-77ED-9521-0A19-502EA109A996}"/>
          </ac:spMkLst>
        </pc:spChg>
        <pc:picChg chg="mod ord">
          <ac:chgData name="Shuojie Feng" userId="4f46ee3d-74b6-4475-bf09-c95ccd3ea1b3" providerId="ADAL" clId="{B49B2F8D-98F2-4EA3-A1B4-11DD63CA80F4}" dt="2025-03-10T06:33:22.639" v="19" actId="6264"/>
          <ac:picMkLst>
            <pc:docMk/>
            <pc:sldMk cId="129312256" sldId="310"/>
            <ac:picMk id="7" creationId="{89C32DD0-BD2F-6524-4667-DB5E224F949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9.235" v="22" actId="6264"/>
        <pc:sldMkLst>
          <pc:docMk/>
          <pc:sldMk cId="3166084211" sldId="311"/>
        </pc:sldMkLst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2" creationId="{5DF5C731-0B26-AFBA-1D25-E6AE3BB1DD35}"/>
          </ac:spMkLst>
        </pc:spChg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3" creationId="{38F3E1E9-91F3-D594-7B6B-7298782A34E5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4" creationId="{2815FD84-396B-7B28-531E-EAC7A0AD8A16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5" creationId="{B6427FB3-33DA-5934-6C24-FD633438E60D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6" creationId="{FAFBCB7D-6021-AB1F-A4D3-551E301AD45B}"/>
          </ac:spMkLst>
        </pc:spChg>
        <pc:picChg chg="mod ord">
          <ac:chgData name="Shuojie Feng" userId="4f46ee3d-74b6-4475-bf09-c95ccd3ea1b3" providerId="ADAL" clId="{B49B2F8D-98F2-4EA3-A1B4-11DD63CA80F4}" dt="2025-03-10T06:33:29.235" v="22" actId="6264"/>
          <ac:picMkLst>
            <pc:docMk/>
            <pc:sldMk cId="3166084211" sldId="311"/>
            <ac:picMk id="10" creationId="{69197D8C-57D2-5B8A-9D06-3F78A61ADF7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4.810" v="42" actId="6264"/>
        <pc:sldMkLst>
          <pc:docMk/>
          <pc:sldMk cId="306212644" sldId="343"/>
        </pc:sldMkLst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2" creationId="{A8D3822D-53D9-989F-ED9D-19A259050E33}"/>
          </ac:spMkLst>
        </pc:spChg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3" creationId="{FB894509-4CDF-2BC4-DABE-86D592B1814B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4" creationId="{51CAE23C-AF12-9A9E-F96E-1BB1B11A8491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5" creationId="{2A300487-E2AE-8A4B-3048-473DB521D13F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6" creationId="{B61C1E40-2FD0-A024-2AEE-EC200A6B681D}"/>
          </ac:spMkLst>
        </pc:spChg>
        <pc:picChg chg="mod ord">
          <ac:chgData name="Shuojie Feng" userId="4f46ee3d-74b6-4475-bf09-c95ccd3ea1b3" providerId="ADAL" clId="{B49B2F8D-98F2-4EA3-A1B4-11DD63CA80F4}" dt="2025-03-10T06:34:34.810" v="42" actId="6264"/>
          <ac:picMkLst>
            <pc:docMk/>
            <pc:sldMk cId="306212644" sldId="343"/>
            <ac:picMk id="8" creationId="{CD974BF6-1405-4800-88A2-85A7C232B435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7.752" v="34" actId="6264"/>
        <pc:sldMkLst>
          <pc:docMk/>
          <pc:sldMk cId="3304723417" sldId="348"/>
        </pc:sldMkLst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2" creationId="{6327A7D1-7403-4B88-5AC0-9052DBDDD3DC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3" creationId="{3D38915E-2F20-69EC-E31B-DEC148252751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4" creationId="{789AA989-BEE2-83F0-65D3-24D10A52C7C4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5" creationId="{15B88A3D-9720-CB18-E885-F364CF6757ED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6" creationId="{BD96E6C7-CD39-2071-6F59-262270598AFC}"/>
          </ac:spMkLst>
        </pc:spChg>
        <pc:picChg chg="mod ord">
          <ac:chgData name="Shuojie Feng" userId="4f46ee3d-74b6-4475-bf09-c95ccd3ea1b3" providerId="ADAL" clId="{B49B2F8D-98F2-4EA3-A1B4-11DD63CA80F4}" dt="2025-03-10T06:34:17.752" v="34" actId="6264"/>
          <ac:picMkLst>
            <pc:docMk/>
            <pc:sldMk cId="3304723417" sldId="348"/>
            <ac:picMk id="8" creationId="{5AB749B8-9086-0121-7690-9A8627926A8C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2.335" v="32" actId="6264"/>
        <pc:sldMkLst>
          <pc:docMk/>
          <pc:sldMk cId="30141489" sldId="362"/>
        </pc:sldMkLst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2" creationId="{09371A37-3B7F-A974-7ADD-10E19705443E}"/>
          </ac:spMkLst>
        </pc:spChg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3" creationId="{6EFD18D6-B204-F755-9709-4C5ADE9A99E6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4" creationId="{BB12C4BE-655C-A1B9-6D5D-04DCACAF601D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5" creationId="{A174EF6D-6553-03C0-999F-A139C05D0EF8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6" creationId="{CC1D1CE9-3D9F-37D9-D5A7-430B2219951A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7" creationId="{5E58D87E-8BEB-8D7B-8F62-66372B4D28C5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8" creationId="{D9E4FD8F-F1FB-C535-AEA0-D61A83DB314E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9" creationId="{F2E8496B-C2E3-5430-33B5-AA1E04015932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0" creationId="{F88B2640-2E83-132A-6854-D1C1A3B25B6B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1" creationId="{188B3EB4-37F2-3DEF-F5D0-56F358F357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11.889" v="14" actId="6264"/>
        <pc:sldMkLst>
          <pc:docMk/>
          <pc:sldMk cId="2282397125" sldId="369"/>
        </pc:sldMkLst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4" creationId="{449490DC-9CAD-16C1-0AB7-2488F170F4C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5" creationId="{33362A61-FBAC-D6B0-4897-2153AED7F70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7" creationId="{79B9B1EB-A5CC-5AC0-0DC1-AD47564D7D0D}"/>
          </ac:spMkLst>
        </pc:spChg>
        <pc:picChg chg="mod ord">
          <ac:chgData name="Shuojie Feng" userId="4f46ee3d-74b6-4475-bf09-c95ccd3ea1b3" providerId="ADAL" clId="{B49B2F8D-98F2-4EA3-A1B4-11DD63CA80F4}" dt="2025-03-10T06:33:11.889" v="14" actId="6264"/>
          <ac:picMkLst>
            <pc:docMk/>
            <pc:sldMk cId="2282397125" sldId="369"/>
            <ac:picMk id="6" creationId="{B2DC8609-9C64-3194-CCDD-22AF7CC24D70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5.505" v="20" actId="6264"/>
        <pc:sldMkLst>
          <pc:docMk/>
          <pc:sldMk cId="789118905" sldId="371"/>
        </pc:sldMkLst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3" creationId="{417391A1-8DE5-BF6D-13CA-82EB9E4F9031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4" creationId="{155E4409-C11C-4452-59E2-2E6C7540AB47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5" creationId="{9EBBE60F-42FE-0604-7089-E693B7C2BBBF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7" creationId="{0667F520-D80F-BD8F-BEE6-0673B91E8B75}"/>
          </ac:spMkLst>
        </pc:spChg>
        <pc:picChg chg="mod ord">
          <ac:chgData name="Shuojie Feng" userId="4f46ee3d-74b6-4475-bf09-c95ccd3ea1b3" providerId="ADAL" clId="{B49B2F8D-98F2-4EA3-A1B4-11DD63CA80F4}" dt="2025-03-10T06:33:25.505" v="20" actId="6264"/>
          <ac:picMkLst>
            <pc:docMk/>
            <pc:sldMk cId="789118905" sldId="371"/>
            <ac:picMk id="6" creationId="{AE363C14-CDF1-3709-050E-00FB4419F0B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5.717" v="33" actId="6264"/>
        <pc:sldMkLst>
          <pc:docMk/>
          <pc:sldMk cId="944611234" sldId="372"/>
        </pc:sldMkLst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3" creationId="{525372EA-97A7-967B-7FC1-3EE0599C7CFB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4" creationId="{2F01E50E-A4C4-5484-7E4F-473B22645132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5" creationId="{1B84C490-05E7-EAEA-D146-9A670B63B187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7" creationId="{DA872FB8-90BB-5467-3CD0-858E3E949686}"/>
          </ac:spMkLst>
        </pc:spChg>
        <pc:picChg chg="mod ord">
          <ac:chgData name="Shuojie Feng" userId="4f46ee3d-74b6-4475-bf09-c95ccd3ea1b3" providerId="ADAL" clId="{B49B2F8D-98F2-4EA3-A1B4-11DD63CA80F4}" dt="2025-03-10T06:34:15.717" v="33" actId="6264"/>
          <ac:picMkLst>
            <pc:docMk/>
            <pc:sldMk cId="944611234" sldId="372"/>
            <ac:picMk id="6" creationId="{83F06EEB-60A0-B5E1-17A6-EC72049B5F53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2.728" v="41" actId="6264"/>
        <pc:sldMkLst>
          <pc:docMk/>
          <pc:sldMk cId="517663243" sldId="373"/>
        </pc:sldMkLst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3" creationId="{410C25AC-82DB-271A-826C-DEA7115112A0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4" creationId="{2B6201D2-8BDE-DA58-8DBA-E9BFD38006B4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5" creationId="{23895393-CE2D-D428-DAEA-09717847A95D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7" creationId="{C0F28F34-8659-CCF7-99EF-80FDEA1BE8AE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8" creationId="{9C708A41-A31C-A15D-AEA0-7C2EA97A1516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9" creationId="{99CEF9DA-3938-3938-01CB-235DFD1EB022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10" creationId="{96B8898E-21E5-9726-6630-0CBED371AFCA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1" creationId="{EAF8000A-617A-54A8-25B2-FCCF707FC6BC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2" creationId="{34D8C3F7-60A0-1003-6524-5A0296780128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3" creationId="{0EDDDFCE-06CC-7FF2-EC56-7A0D9275E4CB}"/>
          </ac:spMkLst>
        </pc:spChg>
        <pc:picChg chg="mod ord">
          <ac:chgData name="Shuojie Feng" userId="4f46ee3d-74b6-4475-bf09-c95ccd3ea1b3" providerId="ADAL" clId="{B49B2F8D-98F2-4EA3-A1B4-11DD63CA80F4}" dt="2025-03-10T06:34:32.728" v="41" actId="6264"/>
          <ac:picMkLst>
            <pc:docMk/>
            <pc:sldMk cId="517663243" sldId="373"/>
            <ac:picMk id="6" creationId="{327C52FA-1890-DE05-4462-FBBE6A11048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8.123" v="43" actId="6264"/>
        <pc:sldMkLst>
          <pc:docMk/>
          <pc:sldMk cId="2036958596" sldId="376"/>
        </pc:sldMkLst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3" creationId="{663A7D0E-5B93-72F4-4F9F-244480212DEA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4" creationId="{59EA2FE2-59E7-D234-A4D0-2ACA23589A91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5" creationId="{ECAE5B51-328A-4D45-21F3-D4DF874FB7E4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7" creationId="{2EE330B2-DCDD-C90A-5C90-5361D4129142}"/>
          </ac:spMkLst>
        </pc:spChg>
        <pc:picChg chg="mod ord">
          <ac:chgData name="Shuojie Feng" userId="4f46ee3d-74b6-4475-bf09-c95ccd3ea1b3" providerId="ADAL" clId="{B49B2F8D-98F2-4EA3-A1B4-11DD63CA80F4}" dt="2025-03-10T06:34:38.123" v="43" actId="6264"/>
          <ac:picMkLst>
            <pc:docMk/>
            <pc:sldMk cId="2036958596" sldId="376"/>
            <ac:picMk id="6" creationId="{7D661F13-2151-CD4F-DC7F-77A3077BD5B8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9.487" v="13" actId="6264"/>
        <pc:sldMkLst>
          <pc:docMk/>
          <pc:sldMk cId="3029364494" sldId="380"/>
        </pc:sldMkLst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2" creationId="{C28858E0-FDF1-3F30-87B6-440B163DD5DC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3" creationId="{19C65FA8-076F-597A-68FF-7BDFA2AE2366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4" creationId="{E4A7428F-8074-BDCD-5B9D-C0ADA88E453E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5" creationId="{AD920EC1-2052-D641-CD92-E950859889E8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7" creationId="{2BB1A83F-3F5B-F763-A8EF-5CC6E729974A}"/>
          </ac:spMkLst>
        </pc:spChg>
        <pc:picChg chg="mod ord">
          <ac:chgData name="Shuojie Feng" userId="4f46ee3d-74b6-4475-bf09-c95ccd3ea1b3" providerId="ADAL" clId="{B49B2F8D-98F2-4EA3-A1B4-11DD63CA80F4}" dt="2025-03-10T06:33:09.487" v="13" actId="6264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4.081" v="45" actId="6264"/>
        <pc:sldMkLst>
          <pc:docMk/>
          <pc:sldMk cId="660898480" sldId="381"/>
        </pc:sldMkLst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2" creationId="{0A87CBB6-CDF1-DDC6-0F0E-5FBC7B8F2D43}"/>
          </ac:spMkLst>
        </pc:spChg>
        <pc:spChg chg="mod or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3" creationId="{0C0FB4AB-7EBB-ED7D-2267-A21053E48040}"/>
          </ac:spMkLst>
        </pc:spChg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4" creationId="{6F261098-968D-6088-4B7D-4439E3490D39}"/>
          </ac:spMkLst>
        </pc:spChg>
        <pc:picChg chg="mod ord">
          <ac:chgData name="Shuojie Feng" userId="4f46ee3d-74b6-4475-bf09-c95ccd3ea1b3" providerId="ADAL" clId="{B49B2F8D-98F2-4EA3-A1B4-11DD63CA80F4}" dt="2025-03-10T06:34:44.081" v="45" actId="6264"/>
          <ac:picMkLst>
            <pc:docMk/>
            <pc:sldMk cId="660898480" sldId="381"/>
            <ac:picMk id="5" creationId="{4EA95DD8-B657-C933-39F5-E72964936E4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4.015" v="15" actId="6264"/>
        <pc:sldMkLst>
          <pc:docMk/>
          <pc:sldMk cId="3480926223" sldId="391"/>
        </pc:sldMkLst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" creationId="{449A0FD1-1CE8-FB14-EFD8-3EC846834467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3" creationId="{FA485FBD-9168-AB57-5934-A21664D552B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5" creationId="{71149BD4-0FBE-5334-8A1C-D1B7D4FDE6C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6" creationId="{F4ACD4C9-1C3C-B1EE-80F1-6FF10A71E494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7" creationId="{66F5DAC4-DD52-DCB0-027D-890769EDB612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8" creationId="{861A3310-ADB7-CB2A-2029-D749C4DE6D2D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9" creationId="{7364A256-1422-8396-E76B-BE5EBDE9B792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0" creationId="{A5B0A120-822A-44DD-517D-E4E610B43C16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1" creationId="{509F59E8-F2FE-8FB7-B08C-635E43426FD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18" creationId="{05129D03-0CAB-4974-1968-48C2DCEC659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0" creationId="{F3B92765-93B2-1463-CAA1-7524F3FCB954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1" creationId="{B034B2CF-4A0D-268D-7BA3-A038C1DA342F}"/>
          </ac:spMkLst>
        </pc:sp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3" creationId="{4A833826-80CB-E37E-F87F-F9A659CCCC32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5" creationId="{DE1B94D0-C433-BE19-1455-4D7F093A0C75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7" creationId="{221B5842-2CFE-E10D-1C1D-F606D60904E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8.053" v="17" actId="6264"/>
        <pc:sldMkLst>
          <pc:docMk/>
          <pc:sldMk cId="1480692249" sldId="392"/>
        </pc:sldMkLst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2" creationId="{FA84E01A-2585-BE14-CDEA-C2C6982E90F1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3" creationId="{CFDA5392-14D3-A360-92B3-D2552F9CE0A5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4" creationId="{7A14515E-0286-13E0-AD84-9C03D11FD33C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5" creationId="{2098CE55-CE4B-1A71-134D-B30C6033A347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6" creationId="{E29A99A9-A761-19E8-D1E9-C8B9DB7F7A8F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7" creationId="{5A0E261A-06BB-800D-021F-CA9D3BE95C07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8" creationId="{A818DA7C-129A-8E15-9C68-5B38913FA6B0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9" creationId="{8A6A9C7D-E3EC-8B0D-7764-02424017C359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0" creationId="{F660DA0F-150D-4907-C724-7CEB6F78AD86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2" creationId="{C5424C86-6E43-7B85-746D-CB9E2B490DBB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3" creationId="{C9BF1ABB-A5AD-EA31-1DA5-5A599E790CBD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5" creationId="{41189F3E-14FE-C383-2536-F518C3EBD898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8" creationId="{E8D9DECD-6F99-AFF9-74C0-16C250C1A9AA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9" creationId="{13B9A476-09D2-75EF-1E94-40E61BA050EF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7.441" v="21" actId="6264"/>
        <pc:sldMkLst>
          <pc:docMk/>
          <pc:sldMk cId="2557989569" sldId="393"/>
        </pc:sldMkLst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" creationId="{770440AA-C247-9B0E-0138-59D98C512F1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3" creationId="{CEF2A69E-23AB-7CF0-1278-F05E67A99A34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4" creationId="{66912C97-BA79-5B9A-99DD-FFA07A7192F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5" creationId="{239B9097-C674-02FD-7984-257EB61D6104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7" creationId="{78709000-FBCC-10CF-488D-A883106F888C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8" creationId="{BD2CADB4-4B00-BEB9-96CA-9F9A9DB666D6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9" creationId="{F8909374-0A1B-E9AF-A62D-645BECB712EF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0" creationId="{539EE458-9DF9-C8BF-1BDE-BFC410E3FF2C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1" creationId="{AF651256-540E-0771-7FA1-3938C2B54D7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2" creationId="{696CABC0-CB35-820A-604E-EAE385030B2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3" creationId="{2796E9FE-E17D-36E6-7C88-CB8D0F5BB9AA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4" creationId="{7D2D6BE2-1068-2A87-2884-76EC3F71F2A5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9" creationId="{BAFCF63D-E826-AE26-C638-8174C795F65B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4" creationId="{47D20F6F-6DF4-A0BC-5673-09BBAB801114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557989569" sldId="393"/>
            <ac:picMk id="22" creationId="{08A5F688-AAE4-8F1E-0364-2ED6166E8AE4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9.638" v="35" actId="6264"/>
        <pc:sldMkLst>
          <pc:docMk/>
          <pc:sldMk cId="1641402621" sldId="394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2" creationId="{E2CB49C4-FC7A-8BCB-7DC5-BD3EECC0A92C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3" creationId="{E1469678-B54B-33BC-D8CB-6B765371E129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4" creationId="{AE15009E-0C11-75CD-B7F1-D6B390495827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5" creationId="{E1CEC497-BA41-D759-D0F7-EC62A4D42F31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6" creationId="{9DA22CEF-421E-A6A6-ECB4-2612EA3A23A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7" creationId="{0ED94099-95E8-15D8-1853-398FB3EE3658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8" creationId="{21C1E420-3479-335A-0C4A-9EA0FB5C93EE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9" creationId="{9468D026-F39F-28BC-62CD-A87314298DC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0" creationId="{A14D7915-4738-62D9-18BB-D068002D1F9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1" creationId="{23311576-1347-9A46-4CF4-5EC72E4F6F5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2" creationId="{9A7A7C36-4C2C-CC67-E2BA-73A015E7B28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4" creationId="{384200D1-376B-B3A0-7710-F3A32DD615F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6" creationId="{907F75AB-0119-415A-1667-AA0B03FE623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8" creationId="{8AF2EADF-322A-E69A-FABA-87F6CA0DB16D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9" creationId="{578EFB34-97A1-9D28-3AF7-4947734B7907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20" creationId="{DE3DC3A8-288F-3A93-64B6-CF9E7878C328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1641402621" sldId="394"/>
            <ac:picMk id="13" creationId="{B53F619D-4864-2762-897F-5A7F5B528779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0.260" v="44" actId="6264"/>
        <pc:sldMkLst>
          <pc:docMk/>
          <pc:sldMk cId="2942273986" sldId="395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2" creationId="{8760C028-0252-4472-9630-911E31C0452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3" creationId="{9A47EDB9-A641-BB47-6B84-5B093BE0F8EE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4" creationId="{BBBB0DB3-26D3-A0EF-0432-72535E7F39BB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5" creationId="{54ADCFBF-7A0C-0E6D-3794-DB7930F5FEB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6" creationId="{AD2F73A1-45B1-038E-B5E0-015C8B74DF5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7" creationId="{8F6E209A-E39B-355A-CA57-CB976767A75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8" creationId="{0B88896F-7054-08CD-74E4-1D3DD168C96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9" creationId="{6067E782-0EFC-0174-01B6-60E84068C2D6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10" creationId="{B1A5BFAD-1A24-0271-D8CA-762425E2D016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2" creationId="{057486FD-73AD-9127-E5BF-42A29226532F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7" creationId="{106BBEFD-5A31-C322-EC7E-899D97D0D91B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9" creationId="{EBA1E38E-2DE5-4E59-92BF-19F2DC4A94F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4" creationId="{C5913DCA-3CA8-8DEF-32ED-FDC1577B8B5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6" creationId="{94E78046-BE8B-666A-F154-BBA2D9DE3B19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6" creationId="{2D784751-E088-2165-89EE-071DC66E37A4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8" creationId="{A20CC4F2-A89A-80FD-2824-A387C8F6A9A0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0" creationId="{E2FD0FDD-074F-8B15-080E-30A017E7CDBC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2" creationId="{253C9F8E-F2F0-BD53-758F-E6BCDE160F62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7.727" v="12" actId="6264"/>
        <pc:sldMkLst>
          <pc:docMk/>
          <pc:sldMk cId="3656576612" sldId="397"/>
        </pc:sldMkLst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" creationId="{64E5B9A5-654F-D10C-C72F-92F9B261CB60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4" creationId="{F24B31C9-771F-A407-D89F-280DF73B2FEF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6" creationId="{930E7F64-B964-8C53-CF09-F8CC256DCB1B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8" creationId="{1FF48E63-DF4C-5288-C8FE-B465284EA825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0" creationId="{44926C95-B877-91A7-C35C-D42E894A714C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1" creationId="{1892148A-47C2-00A7-9F32-9193CDAA3EDE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2" creationId="{8CCE4395-2732-DD6C-B289-143F90EC99FA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3" creationId="{8F99EFA3-031E-E36A-8AD1-8C56185D1B2F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4" creationId="{C2D00FDD-9F14-449E-3CD7-6B5341C37C9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8" creationId="{61893011-B4F2-675B-6ABD-AB8CFD0E5219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9" creationId="{233AB34C-AC52-A4BF-66C8-5517AA5B148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20" creationId="{E119D6F8-1848-56DE-40BE-052E4802C19F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22" creationId="{1F02ADC0-0099-67F6-F08A-0029B2577699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2" creationId="{2971C787-3522-FE7B-6225-DE8C9753B9CB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3" creationId="{F4FF6A71-C7CC-D39B-86E1-368A658659F3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7" creationId="{4B97D513-A6D7-AA78-BCCC-59B16953F2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0.195" v="18" actId="6264"/>
        <pc:sldMkLst>
          <pc:docMk/>
          <pc:sldMk cId="3999775115" sldId="398"/>
        </pc:sldMkLst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3" creationId="{01CC583E-C6DE-280C-5CB1-CCFC8F4CD04E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4" creationId="{135EF74D-6E4B-4D67-A79C-BB4FCAB8CDDF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5" creationId="{E870ABBD-DBA4-B8BF-2C4D-D58A13A3311A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7" creationId="{D8C2C093-A0DE-B2F8-EFD4-728302368EFE}"/>
          </ac:spMkLst>
        </pc:spChg>
        <pc:picChg chg="mod ord">
          <ac:chgData name="Shuojie Feng" userId="4f46ee3d-74b6-4475-bf09-c95ccd3ea1b3" providerId="ADAL" clId="{B49B2F8D-98F2-4EA3-A1B4-11DD63CA80F4}" dt="2025-03-10T06:33:20.195" v="18" actId="6264"/>
          <ac:picMkLst>
            <pc:docMk/>
            <pc:sldMk cId="3999775115" sldId="398"/>
            <ac:picMk id="6" creationId="{DC2B93C7-00B2-30B3-AB94-2985B49D60C1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5.237" v="11" actId="6264"/>
        <pc:sldMkLst>
          <pc:docMk/>
          <pc:sldMk cId="2274281614" sldId="399"/>
        </pc:sldMkLst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2" creationId="{20D3872E-D8F0-BF64-FC5F-317F5A47DBCD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3" creationId="{DEB480B4-3B70-1D3F-43D1-F14B9904D8BF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4" creationId="{B6939176-8AB7-8803-966C-1366EA6750DF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5" creationId="{BF48FAAD-5698-8F60-B5F5-D8E6848186B7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6" creationId="{EC32ED60-B684-BBC5-ED34-5EE46C0414FE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8" creationId="{317CC358-8CB9-DE18-3BE7-3B3927A51E48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9" creationId="{BB9C0364-1BD1-DBD2-5D02-B69DDA34E867}"/>
          </ac:spMkLst>
        </pc:spChg>
        <pc:picChg chg="mod ord">
          <ac:chgData name="Shuojie Feng" userId="4f46ee3d-74b6-4475-bf09-c95ccd3ea1b3" providerId="ADAL" clId="{B49B2F8D-98F2-4EA3-A1B4-11DD63CA80F4}" dt="2025-03-10T06:33:05.237" v="11" actId="6264"/>
          <ac:picMkLst>
            <pc:docMk/>
            <pc:sldMk cId="2274281614" sldId="399"/>
            <ac:picMk id="7" creationId="{E2BED5B4-2DEA-47BF-036D-691EEE7D2772}"/>
          </ac:picMkLst>
        </pc:picChg>
      </pc:sldChg>
      <pc:sldMasterChg chg="modSldLayout">
        <pc:chgData name="Shuojie Feng" userId="4f46ee3d-74b6-4475-bf09-c95ccd3ea1b3" providerId="ADAL" clId="{B49B2F8D-98F2-4EA3-A1B4-11DD63CA80F4}" dt="2025-03-11T08:31:03.008" v="82"/>
        <pc:sldMasterMkLst>
          <pc:docMk/>
          <pc:sldMasterMk cId="0" sldId="2147483648"/>
        </pc:sldMasterMkLst>
        <pc:sldLayoutChg chg="modSp mod">
          <pc:chgData name="Shuojie Feng" userId="4f46ee3d-74b6-4475-bf09-c95ccd3ea1b3" providerId="ADAL" clId="{B49B2F8D-98F2-4EA3-A1B4-11DD63CA80F4}" dt="2025-03-10T06:38:19.543" v="46" actId="1035"/>
          <pc:sldLayoutMkLst>
            <pc:docMk/>
            <pc:sldMasterMk cId="0" sldId="2147483648"/>
            <pc:sldLayoutMk cId="1702519291" sldId="2147483654"/>
          </pc:sldLayoutMkLst>
          <pc:spChg chg="mod">
            <ac:chgData name="Shuojie Feng" userId="4f46ee3d-74b6-4475-bf09-c95ccd3ea1b3" providerId="ADAL" clId="{B49B2F8D-98F2-4EA3-A1B4-11DD63CA80F4}" dt="2025-03-10T06:38:19.543" v="46" actId="1035"/>
            <ac:spMkLst>
              <pc:docMk/>
              <pc:sldMasterMk cId="0" sldId="2147483648"/>
              <pc:sldLayoutMk cId="1702519291" sldId="2147483654"/>
              <ac:spMk id="18" creationId="{54D9E87A-1CDC-4014-2314-39FC7B07C83B}"/>
            </ac:spMkLst>
          </pc:spChg>
        </pc:sldLayoutChg>
        <pc:sldLayoutChg chg="addSp delSp modSp">
          <pc:chgData name="Shuojie Feng" userId="4f46ee3d-74b6-4475-bf09-c95ccd3ea1b3" providerId="ADAL" clId="{B49B2F8D-98F2-4EA3-A1B4-11DD63CA80F4}" dt="2025-03-11T08:31:03.008" v="82"/>
          <pc:sldLayoutMkLst>
            <pc:docMk/>
            <pc:sldMasterMk cId="0" sldId="2147483648"/>
            <pc:sldLayoutMk cId="375255261" sldId="2147483661"/>
          </pc:sldLayoutMkLst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2" creationId="{948FCB26-FABA-4254-8C9B-A36A81AB477E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4" creationId="{4293705F-098C-6843-501F-04E56D73A27B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5" creationId="{9D7705C1-E2D3-B1B7-C51C-44843980FFF1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6" creationId="{5E67C389-E6A8-48B1-74CD-322C690F98FD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7" creationId="{021528A5-067A-BD49-2204-67FF006E8BBF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8" creationId="{04060EE7-4A1F-B89A-364A-DE0B3714BFB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39:55.819" v="47" actId="13244"/>
          <pc:sldLayoutMkLst>
            <pc:docMk/>
            <pc:sldMasterMk cId="0" sldId="2147483648"/>
            <pc:sldLayoutMk cId="2089415090" sldId="2147483664"/>
          </pc:sldLayoutMkLst>
          <pc:spChg chg="ord">
            <ac:chgData name="Shuojie Feng" userId="4f46ee3d-74b6-4475-bf09-c95ccd3ea1b3" providerId="ADAL" clId="{B49B2F8D-98F2-4EA3-A1B4-11DD63CA80F4}" dt="2025-03-10T06:39:55.819" v="47" actId="13244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3.816" v="48" actId="13244"/>
          <pc:sldLayoutMkLst>
            <pc:docMk/>
            <pc:sldMasterMk cId="0" sldId="2147483648"/>
            <pc:sldLayoutMk cId="2291920708" sldId="2147483665"/>
          </pc:sldLayoutMkLst>
          <pc:spChg chg="mod ord">
            <ac:chgData name="Shuojie Feng" userId="4f46ee3d-74b6-4475-bf09-c95ccd3ea1b3" providerId="ADAL" clId="{B49B2F8D-98F2-4EA3-A1B4-11DD63CA80F4}" dt="2025-03-10T06:40:03.816" v="48" actId="13244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7.659" v="49" actId="13244"/>
          <pc:sldLayoutMkLst>
            <pc:docMk/>
            <pc:sldMasterMk cId="0" sldId="2147483648"/>
            <pc:sldLayoutMk cId="617752306" sldId="2147483666"/>
          </pc:sldLayoutMkLst>
          <pc:spChg chg="ord">
            <ac:chgData name="Shuojie Feng" userId="4f46ee3d-74b6-4475-bf09-c95ccd3ea1b3" providerId="ADAL" clId="{B49B2F8D-98F2-4EA3-A1B4-11DD63CA80F4}" dt="2025-03-10T06:40:07.659" v="49" actId="13244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1.607" v="50" actId="13244"/>
          <pc:sldLayoutMkLst>
            <pc:docMk/>
            <pc:sldMasterMk cId="0" sldId="2147483648"/>
            <pc:sldLayoutMk cId="3282136060" sldId="2147483667"/>
          </pc:sldLayoutMkLst>
          <pc:spChg chg="ord">
            <ac:chgData name="Shuojie Feng" userId="4f46ee3d-74b6-4475-bf09-c95ccd3ea1b3" providerId="ADAL" clId="{B49B2F8D-98F2-4EA3-A1B4-11DD63CA80F4}" dt="2025-03-10T06:40:11.607" v="50" actId="13244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6.991" v="51" actId="13244"/>
          <pc:sldLayoutMkLst>
            <pc:docMk/>
            <pc:sldMasterMk cId="0" sldId="2147483648"/>
            <pc:sldLayoutMk cId="1647383111" sldId="2147483668"/>
          </pc:sldLayoutMkLst>
          <pc:spChg chg="ord">
            <ac:chgData name="Shuojie Feng" userId="4f46ee3d-74b6-4475-bf09-c95ccd3ea1b3" providerId="ADAL" clId="{B49B2F8D-98F2-4EA3-A1B4-11DD63CA80F4}" dt="2025-03-10T06:40:16.991" v="51" actId="13244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1.397" v="52" actId="13244"/>
          <pc:sldLayoutMkLst>
            <pc:docMk/>
            <pc:sldMasterMk cId="0" sldId="2147483648"/>
            <pc:sldLayoutMk cId="1607788861" sldId="2147483669"/>
          </pc:sldLayoutMkLst>
          <pc:spChg chg="ord">
            <ac:chgData name="Shuojie Feng" userId="4f46ee3d-74b6-4475-bf09-c95ccd3ea1b3" providerId="ADAL" clId="{B49B2F8D-98F2-4EA3-A1B4-11DD63CA80F4}" dt="2025-03-10T06:40:21.397" v="52" actId="13244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5.173" v="53" actId="13244"/>
          <pc:sldLayoutMkLst>
            <pc:docMk/>
            <pc:sldMasterMk cId="0" sldId="2147483648"/>
            <pc:sldLayoutMk cId="1481064607" sldId="2147483670"/>
          </pc:sldLayoutMkLst>
          <pc:spChg chg="ord">
            <ac:chgData name="Shuojie Feng" userId="4f46ee3d-74b6-4475-bf09-c95ccd3ea1b3" providerId="ADAL" clId="{B49B2F8D-98F2-4EA3-A1B4-11DD63CA80F4}" dt="2025-03-10T06:40:25.173" v="53" actId="13244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37.042" v="54" actId="13244"/>
          <pc:sldLayoutMkLst>
            <pc:docMk/>
            <pc:sldMasterMk cId="0" sldId="2147483648"/>
            <pc:sldLayoutMk cId="1978662322" sldId="2147483671"/>
          </pc:sldLayoutMkLst>
          <pc:spChg chg="ord">
            <ac:chgData name="Shuojie Feng" userId="4f46ee3d-74b6-4475-bf09-c95ccd3ea1b3" providerId="ADAL" clId="{B49B2F8D-98F2-4EA3-A1B4-11DD63CA80F4}" dt="2025-03-10T06:40:37.042" v="54" actId="13244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26:45.748" v="75" actId="1076"/>
          <pc:sldLayoutMkLst>
            <pc:docMk/>
            <pc:sldMasterMk cId="0" sldId="2147483648"/>
            <pc:sldLayoutMk cId="1392514246" sldId="2147483672"/>
          </pc:sldLayoutMkLst>
          <pc:spChg chg="mod">
            <ac:chgData name="Shuojie Feng" userId="4f46ee3d-74b6-4475-bf09-c95ccd3ea1b3" providerId="ADAL" clId="{B49B2F8D-98F2-4EA3-A1B4-11DD63CA80F4}" dt="2025-03-11T08:26:45.748" v="75" actId="1076"/>
            <ac:spMkLst>
              <pc:docMk/>
              <pc:sldMasterMk cId="0" sldId="2147483648"/>
              <pc:sldLayoutMk cId="1392514246" sldId="2147483672"/>
              <ac:spMk id="9" creationId="{40307E41-6967-98D0-2B22-C44AADD69EA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42.093" v="55" actId="13244"/>
          <pc:sldLayoutMkLst>
            <pc:docMk/>
            <pc:sldMasterMk cId="0" sldId="2147483648"/>
            <pc:sldLayoutMk cId="1895295507" sldId="2147483673"/>
          </pc:sldLayoutMkLst>
          <pc:spChg chg="ord">
            <ac:chgData name="Shuojie Feng" userId="4f46ee3d-74b6-4475-bf09-c95ccd3ea1b3" providerId="ADAL" clId="{B49B2F8D-98F2-4EA3-A1B4-11DD63CA80F4}" dt="2025-03-10T06:40:42.093" v="55" actId="13244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52.701" v="57" actId="13244"/>
          <pc:sldLayoutMkLst>
            <pc:docMk/>
            <pc:sldMasterMk cId="0" sldId="2147483648"/>
            <pc:sldLayoutMk cId="1033042907" sldId="2147483674"/>
          </pc:sldLayoutMkLst>
          <pc:spChg chg="ord">
            <ac:chgData name="Shuojie Feng" userId="4f46ee3d-74b6-4475-bf09-c95ccd3ea1b3" providerId="ADAL" clId="{B49B2F8D-98F2-4EA3-A1B4-11DD63CA80F4}" dt="2025-03-10T06:40:52.701" v="57" actId="13244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02.427" v="58" actId="13244"/>
          <pc:sldLayoutMkLst>
            <pc:docMk/>
            <pc:sldMasterMk cId="0" sldId="2147483648"/>
            <pc:sldLayoutMk cId="1237107816" sldId="2147483675"/>
          </pc:sldLayoutMkLst>
          <pc:spChg chg="ord">
            <ac:chgData name="Shuojie Feng" userId="4f46ee3d-74b6-4475-bf09-c95ccd3ea1b3" providerId="ADAL" clId="{B49B2F8D-98F2-4EA3-A1B4-11DD63CA80F4}" dt="2025-03-10T06:41:02.427" v="58" actId="13244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13.903" v="59" actId="13244"/>
          <pc:sldLayoutMkLst>
            <pc:docMk/>
            <pc:sldMasterMk cId="0" sldId="2147483648"/>
            <pc:sldLayoutMk cId="1007427702" sldId="2147483677"/>
          </pc:sldLayoutMkLst>
          <pc:spChg chg="ord">
            <ac:chgData name="Shuojie Feng" userId="4f46ee3d-74b6-4475-bf09-c95ccd3ea1b3" providerId="ADAL" clId="{B49B2F8D-98F2-4EA3-A1B4-11DD63CA80F4}" dt="2025-03-10T06:41:13.903" v="59" actId="13244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28.052" v="60" actId="13244"/>
          <pc:sldLayoutMkLst>
            <pc:docMk/>
            <pc:sldMasterMk cId="0" sldId="2147483648"/>
            <pc:sldLayoutMk cId="3566484376" sldId="2147483679"/>
          </pc:sldLayoutMkLst>
          <pc:spChg chg="ord">
            <ac:chgData name="Shuojie Feng" userId="4f46ee3d-74b6-4475-bf09-c95ccd3ea1b3" providerId="ADAL" clId="{B49B2F8D-98F2-4EA3-A1B4-11DD63CA80F4}" dt="2025-03-10T06:41:28.052" v="60" actId="13244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2.896" v="61" actId="13244"/>
          <pc:sldLayoutMkLst>
            <pc:docMk/>
            <pc:sldMasterMk cId="0" sldId="2147483648"/>
            <pc:sldLayoutMk cId="2683211096" sldId="2147483680"/>
          </pc:sldLayoutMkLst>
          <pc:spChg chg="ord">
            <ac:chgData name="Shuojie Feng" userId="4f46ee3d-74b6-4475-bf09-c95ccd3ea1b3" providerId="ADAL" clId="{B49B2F8D-98F2-4EA3-A1B4-11DD63CA80F4}" dt="2025-03-10T06:41:32.896" v="61" actId="13244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7.189" v="62" actId="13244"/>
          <pc:sldLayoutMkLst>
            <pc:docMk/>
            <pc:sldMasterMk cId="0" sldId="2147483648"/>
            <pc:sldLayoutMk cId="3243713867" sldId="2147483681"/>
          </pc:sldLayoutMkLst>
          <pc:spChg chg="ord">
            <ac:chgData name="Shuojie Feng" userId="4f46ee3d-74b6-4475-bf09-c95ccd3ea1b3" providerId="ADAL" clId="{B49B2F8D-98F2-4EA3-A1B4-11DD63CA80F4}" dt="2025-03-10T06:41:37.189" v="62" actId="13244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43.600" v="64" actId="13244"/>
          <pc:sldLayoutMkLst>
            <pc:docMk/>
            <pc:sldMasterMk cId="0" sldId="2147483648"/>
            <pc:sldLayoutMk cId="3300740001" sldId="2147483682"/>
          </pc:sldLayoutMkLst>
          <pc:spChg chg="ord">
            <ac:chgData name="Shuojie Feng" userId="4f46ee3d-74b6-4475-bf09-c95ccd3ea1b3" providerId="ADAL" clId="{B49B2F8D-98F2-4EA3-A1B4-11DD63CA80F4}" dt="2025-03-10T06:41:42.243" v="63" actId="13244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ord">
            <ac:chgData name="Shuojie Feng" userId="4f46ee3d-74b6-4475-bf09-c95ccd3ea1b3" providerId="ADAL" clId="{B49B2F8D-98F2-4EA3-A1B4-11DD63CA80F4}" dt="2025-03-10T06:41:43.600" v="64" actId="13244"/>
            <ac:spMkLst>
              <pc:docMk/>
              <pc:sldMasterMk cId="0" sldId="2147483648"/>
              <pc:sldLayoutMk cId="3300740001" sldId="2147483682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2.487" v="66" actId="13244"/>
          <pc:sldLayoutMkLst>
            <pc:docMk/>
            <pc:sldMasterMk cId="0" sldId="2147483648"/>
            <pc:sldLayoutMk cId="1440830589" sldId="2147483683"/>
          </pc:sldLayoutMkLst>
          <pc:spChg chg="ord">
            <ac:chgData name="Shuojie Feng" userId="4f46ee3d-74b6-4475-bf09-c95ccd3ea1b3" providerId="ADAL" clId="{B49B2F8D-98F2-4EA3-A1B4-11DD63CA80F4}" dt="2025-03-10T06:41:52.487" v="66" actId="13244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ord">
            <ac:chgData name="Shuojie Feng" userId="4f46ee3d-74b6-4475-bf09-c95ccd3ea1b3" providerId="ADAL" clId="{B49B2F8D-98F2-4EA3-A1B4-11DD63CA80F4}" dt="2025-03-10T06:41:47.989" v="65" actId="13244"/>
            <ac:spMkLst>
              <pc:docMk/>
              <pc:sldMasterMk cId="0" sldId="2147483648"/>
              <pc:sldLayoutMk cId="1440830589" sldId="2147483683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9.297" v="67" actId="13244"/>
          <pc:sldLayoutMkLst>
            <pc:docMk/>
            <pc:sldMasterMk cId="0" sldId="2147483648"/>
            <pc:sldLayoutMk cId="3524722207" sldId="2147483684"/>
          </pc:sldLayoutMkLst>
          <pc:spChg chg="ord">
            <ac:chgData name="Shuojie Feng" userId="4f46ee3d-74b6-4475-bf09-c95ccd3ea1b3" providerId="ADAL" clId="{B49B2F8D-98F2-4EA3-A1B4-11DD63CA80F4}" dt="2025-03-10T06:41:59.297" v="67" actId="13244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5.686" v="68" actId="13244"/>
          <pc:sldLayoutMkLst>
            <pc:docMk/>
            <pc:sldMasterMk cId="0" sldId="2147483648"/>
            <pc:sldLayoutMk cId="1106498779" sldId="2147483685"/>
          </pc:sldLayoutMkLst>
          <pc:spChg chg="ord">
            <ac:chgData name="Shuojie Feng" userId="4f46ee3d-74b6-4475-bf09-c95ccd3ea1b3" providerId="ADAL" clId="{B49B2F8D-98F2-4EA3-A1B4-11DD63CA80F4}" dt="2025-03-10T06:42:05.686" v="68" actId="13244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8.776" v="69" actId="13244"/>
          <pc:sldLayoutMkLst>
            <pc:docMk/>
            <pc:sldMasterMk cId="0" sldId="2147483648"/>
            <pc:sldLayoutMk cId="1715890625" sldId="2147483686"/>
          </pc:sldLayoutMkLst>
          <pc:spChg chg="ord">
            <ac:chgData name="Shuojie Feng" userId="4f46ee3d-74b6-4475-bf09-c95ccd3ea1b3" providerId="ADAL" clId="{B49B2F8D-98F2-4EA3-A1B4-11DD63CA80F4}" dt="2025-03-10T06:42:08.776" v="69" actId="13244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13.706" v="70" actId="13244"/>
          <pc:sldLayoutMkLst>
            <pc:docMk/>
            <pc:sldMasterMk cId="0" sldId="2147483648"/>
            <pc:sldLayoutMk cId="2245109382" sldId="2147483687"/>
          </pc:sldLayoutMkLst>
          <pc:spChg chg="ord">
            <ac:chgData name="Shuojie Feng" userId="4f46ee3d-74b6-4475-bf09-c95ccd3ea1b3" providerId="ADAL" clId="{B49B2F8D-98F2-4EA3-A1B4-11DD63CA80F4}" dt="2025-03-10T06:42:13.706" v="70" actId="13244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3:45.592" v="72" actId="255"/>
          <pc:sldLayoutMkLst>
            <pc:docMk/>
            <pc:sldMasterMk cId="0" sldId="2147483648"/>
            <pc:sldLayoutMk cId="2595250059" sldId="2147483700"/>
          </pc:sldLayoutMkLst>
          <pc:spChg chg="mod">
            <ac:chgData name="Shuojie Feng" userId="4f46ee3d-74b6-4475-bf09-c95ccd3ea1b3" providerId="ADAL" clId="{B49B2F8D-98F2-4EA3-A1B4-11DD63CA80F4}" dt="2025-03-10T06:43:45.592" v="72" actId="255"/>
            <ac:spMkLst>
              <pc:docMk/>
              <pc:sldMasterMk cId="0" sldId="2147483648"/>
              <pc:sldLayoutMk cId="2595250059" sldId="2147483700"/>
              <ac:spMk id="3" creationId="{9571C769-CEC8-962A-01E6-15B0E056791E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30:41.936" v="79" actId="1076"/>
          <pc:sldLayoutMkLst>
            <pc:docMk/>
            <pc:sldMasterMk cId="0" sldId="2147483648"/>
            <pc:sldLayoutMk cId="3191022383" sldId="2147483702"/>
          </pc:sldLayoutMkLst>
          <pc:spChg chg="mod ord">
            <ac:chgData name="Shuojie Feng" userId="4f46ee3d-74b6-4475-bf09-c95ccd3ea1b3" providerId="ADAL" clId="{B49B2F8D-98F2-4EA3-A1B4-11DD63CA80F4}" dt="2025-03-11T08:30:41.936" v="79" actId="1076"/>
            <ac:spMkLst>
              <pc:docMk/>
              <pc:sldMasterMk cId="0" sldId="2147483648"/>
              <pc:sldLayoutMk cId="3191022383" sldId="2147483702"/>
              <ac:spMk id="11" creationId="{4915D485-D4CB-65C5-C05B-8D3E535F6A4E}"/>
            </ac:spMkLst>
          </pc:spChg>
        </pc:sldLayoutChg>
      </pc:sldMasterChg>
    </pc:docChg>
  </pc:docChgLst>
  <pc:docChgLst>
    <pc:chgData name="Yuanhang Yao" userId="fbd8fcc3-4ede-4902-84ec-22c70022bdad" providerId="ADAL" clId="{EB018C0C-C30B-0E4E-BDF9-EE14B89F01E9}"/>
    <pc:docChg chg="undo custSel addSld delSld modSld">
      <pc:chgData name="Yuanhang Yao" userId="fbd8fcc3-4ede-4902-84ec-22c70022bdad" providerId="ADAL" clId="{EB018C0C-C30B-0E4E-BDF9-EE14B89F01E9}" dt="2025-03-12T00:32:25.502" v="38" actId="962"/>
      <pc:docMkLst>
        <pc:docMk/>
      </pc:docMkLst>
      <pc:sldChg chg="modSp mod">
        <pc:chgData name="Yuanhang Yao" userId="fbd8fcc3-4ede-4902-84ec-22c70022bdad" providerId="ADAL" clId="{EB018C0C-C30B-0E4E-BDF9-EE14B89F01E9}" dt="2025-03-12T00:32:25.502" v="38" actId="962"/>
        <pc:sldMkLst>
          <pc:docMk/>
          <pc:sldMk cId="129312256" sldId="310"/>
        </pc:sldMkLst>
        <pc:picChg chg="mod">
          <ac:chgData name="Yuanhang Yao" userId="fbd8fcc3-4ede-4902-84ec-22c70022bdad" providerId="ADAL" clId="{EB018C0C-C30B-0E4E-BDF9-EE14B89F01E9}" dt="2025-03-12T00:32:25.502" v="38" actId="962"/>
          <ac:picMkLst>
            <pc:docMk/>
            <pc:sldMk cId="129312256" sldId="310"/>
            <ac:picMk id="7" creationId="{89C32DD0-BD2F-6524-4667-DB5E224F949E}"/>
          </ac:picMkLst>
        </pc:picChg>
      </pc:sldChg>
      <pc:sldChg chg="modSp mod">
        <pc:chgData name="Yuanhang Yao" userId="fbd8fcc3-4ede-4902-84ec-22c70022bdad" providerId="ADAL" clId="{EB018C0C-C30B-0E4E-BDF9-EE14B89F01E9}" dt="2025-03-12T00:32:11.881" v="28" actId="962"/>
        <pc:sldMkLst>
          <pc:docMk/>
          <pc:sldMk cId="2274281614" sldId="399"/>
        </pc:sldMkLst>
        <pc:picChg chg="mod">
          <ac:chgData name="Yuanhang Yao" userId="fbd8fcc3-4ede-4902-84ec-22c70022bdad" providerId="ADAL" clId="{EB018C0C-C30B-0E4E-BDF9-EE14B89F01E9}" dt="2025-03-12T00:32:11.881" v="28" actId="962"/>
          <ac:picMkLst>
            <pc:docMk/>
            <pc:sldMk cId="2274281614" sldId="399"/>
            <ac:picMk id="7" creationId="{E2BED5B4-2DEA-47BF-036D-691EEE7D2772}"/>
          </ac:picMkLst>
        </pc:picChg>
      </pc:sldChg>
      <pc:sldChg chg="new del">
        <pc:chgData name="Yuanhang Yao" userId="fbd8fcc3-4ede-4902-84ec-22c70022bdad" providerId="ADAL" clId="{EB018C0C-C30B-0E4E-BDF9-EE14B89F01E9}" dt="2025-03-11T07:44:25.373" v="1" actId="2696"/>
        <pc:sldMkLst>
          <pc:docMk/>
          <pc:sldMk cId="444042017" sldId="400"/>
        </pc:sldMkLst>
      </pc:sldChg>
    </pc:docChg>
  </pc:docChgLst>
  <pc:docChgLst>
    <pc:chgData name="Yuanhang Yao" userId="fbd8fcc3-4ede-4902-84ec-22c70022bdad" providerId="ADAL" clId="{BAAF8A4B-3EFE-442B-9C86-F995E429D1A1}"/>
    <pc:docChg chg="custSel modSld modMainMaster">
      <pc:chgData name="Yuanhang Yao" userId="fbd8fcc3-4ede-4902-84ec-22c70022bdad" providerId="ADAL" clId="{BAAF8A4B-3EFE-442B-9C86-F995E429D1A1}" dt="2025-03-10T04:03:47.456" v="191" actId="700"/>
      <pc:docMkLst>
        <pc:docMk/>
      </pc:docMkLst>
      <pc:sldChg chg="modSp mod chgLayout">
        <pc:chgData name="Yuanhang Yao" userId="fbd8fcc3-4ede-4902-84ec-22c70022bdad" providerId="ADAL" clId="{BAAF8A4B-3EFE-442B-9C86-F995E429D1A1}" dt="2025-03-10T04:03:35.920" v="189" actId="700"/>
        <pc:sldMkLst>
          <pc:docMk/>
          <pc:sldMk cId="2282397125" sldId="369"/>
        </pc:sldMkLst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3" creationId="{2F369B94-B996-1CE7-AD33-7FA0009972C6}"/>
          </ac:spMkLst>
        </pc:spChg>
        <pc:picChg chg="mod ord">
          <ac:chgData name="Yuanhang Yao" userId="fbd8fcc3-4ede-4902-84ec-22c70022bdad" providerId="ADAL" clId="{BAAF8A4B-3EFE-442B-9C86-F995E429D1A1}" dt="2025-03-10T04:03:35.920" v="189" actId="700"/>
          <ac:picMkLst>
            <pc:docMk/>
            <pc:sldMk cId="2282397125" sldId="369"/>
            <ac:picMk id="6" creationId="{B2DC8609-9C64-3194-CCDD-22AF7CC24D70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24.129" v="187" actId="700"/>
        <pc:sldMkLst>
          <pc:docMk/>
          <pc:sldMk cId="789118905" sldId="371"/>
        </pc:sldMkLst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3" creationId="{417391A1-8DE5-BF6D-13CA-82EB9E4F9031}"/>
          </ac:spMkLst>
        </pc:spChg>
        <pc:picChg chg="mod ord">
          <ac:chgData name="Yuanhang Yao" userId="fbd8fcc3-4ede-4902-84ec-22c70022bdad" providerId="ADAL" clId="{BAAF8A4B-3EFE-442B-9C86-F995E429D1A1}" dt="2025-03-10T04:03:24.129" v="187" actId="700"/>
          <ac:picMkLst>
            <pc:docMk/>
            <pc:sldMk cId="789118905" sldId="371"/>
            <ac:picMk id="6" creationId="{AE363C14-CDF1-3709-050E-00FB4419F0BA}"/>
          </ac:picMkLst>
        </pc:picChg>
      </pc:sldChg>
      <pc:sldChg chg="modSp mod modClrScheme chgLayout">
        <pc:chgData name="Yuanhang Yao" userId="fbd8fcc3-4ede-4902-84ec-22c70022bdad" providerId="ADAL" clId="{BAAF8A4B-3EFE-442B-9C86-F995E429D1A1}" dt="2025-03-10T04:03:12.474" v="186" actId="700"/>
        <pc:sldMkLst>
          <pc:docMk/>
          <pc:sldMk cId="944611234" sldId="372"/>
        </pc:sldMkLst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3" creationId="{525372EA-97A7-967B-7FC1-3EE0599C7CFB}"/>
          </ac:spMkLst>
        </pc:spChg>
        <pc:picChg chg="mod ord">
          <ac:chgData name="Yuanhang Yao" userId="fbd8fcc3-4ede-4902-84ec-22c70022bdad" providerId="ADAL" clId="{BAAF8A4B-3EFE-442B-9C86-F995E429D1A1}" dt="2025-03-10T04:03:12.474" v="186" actId="700"/>
          <ac:picMkLst>
            <pc:docMk/>
            <pc:sldMk cId="944611234" sldId="372"/>
            <ac:picMk id="6" creationId="{83F06EEB-60A0-B5E1-17A6-EC72049B5F53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7.456" v="191" actId="700"/>
        <pc:sldMkLst>
          <pc:docMk/>
          <pc:sldMk cId="517663243" sldId="373"/>
        </pc:sldMkLst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3" creationId="{410C25AC-82DB-271A-826C-DEA7115112A0}"/>
          </ac:spMkLst>
        </pc:spChg>
        <pc:picChg chg="mod ord">
          <ac:chgData name="Yuanhang Yao" userId="fbd8fcc3-4ede-4902-84ec-22c70022bdad" providerId="ADAL" clId="{BAAF8A4B-3EFE-442B-9C86-F995E429D1A1}" dt="2025-03-10T04:03:47.456" v="191" actId="700"/>
          <ac:picMkLst>
            <pc:docMk/>
            <pc:sldMk cId="517663243" sldId="373"/>
            <ac:picMk id="6" creationId="{327C52FA-1890-DE05-4462-FBBE6A11048E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2.566" v="190" actId="700"/>
        <pc:sldMkLst>
          <pc:docMk/>
          <pc:sldMk cId="2036958596" sldId="376"/>
        </pc:sldMkLst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3" creationId="{663A7D0E-5B93-72F4-4F9F-244480212DEA}"/>
          </ac:spMkLst>
        </pc:spChg>
        <pc:picChg chg="mod ord">
          <ac:chgData name="Yuanhang Yao" userId="fbd8fcc3-4ede-4902-84ec-22c70022bdad" providerId="ADAL" clId="{BAAF8A4B-3EFE-442B-9C86-F995E429D1A1}" dt="2025-03-10T04:03:42.566" v="190" actId="700"/>
          <ac:picMkLst>
            <pc:docMk/>
            <pc:sldMk cId="2036958596" sldId="376"/>
            <ac:picMk id="6" creationId="{7D661F13-2151-CD4F-DC7F-77A3077BD5B8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30.122" v="188" actId="700"/>
        <pc:sldMkLst>
          <pc:docMk/>
          <pc:sldMk cId="3999775115" sldId="398"/>
        </pc:sldMkLst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3" creationId="{01CC583E-C6DE-280C-5CB1-CCFC8F4CD04E}"/>
          </ac:spMkLst>
        </pc:spChg>
        <pc:picChg chg="mod ord">
          <ac:chgData name="Yuanhang Yao" userId="fbd8fcc3-4ede-4902-84ec-22c70022bdad" providerId="ADAL" clId="{BAAF8A4B-3EFE-442B-9C86-F995E429D1A1}" dt="2025-03-10T04:03:30.122" v="188" actId="700"/>
          <ac:picMkLst>
            <pc:docMk/>
            <pc:sldMk cId="3999775115" sldId="398"/>
            <ac:picMk id="6" creationId="{DC2B93C7-00B2-30B3-AB94-2985B49D60C1}"/>
          </ac:picMkLst>
        </pc:picChg>
      </pc:sldChg>
      <pc:sldChg chg="modSp mod">
        <pc:chgData name="Yuanhang Yao" userId="fbd8fcc3-4ede-4902-84ec-22c70022bdad" providerId="ADAL" clId="{BAAF8A4B-3EFE-442B-9C86-F995E429D1A1}" dt="2025-03-10T03:49:39.396" v="171"/>
        <pc:sldMkLst>
          <pc:docMk/>
          <pc:sldMk cId="2274281614" sldId="399"/>
        </pc:sldMkLst>
        <pc:spChg chg="ord">
          <ac:chgData name="Yuanhang Yao" userId="fbd8fcc3-4ede-4902-84ec-22c70022bdad" providerId="ADAL" clId="{BAAF8A4B-3EFE-442B-9C86-F995E429D1A1}" dt="2025-03-10T03:49:39.396" v="171"/>
          <ac:spMkLst>
            <pc:docMk/>
            <pc:sldMk cId="2274281614" sldId="399"/>
            <ac:spMk id="5" creationId="{BF48FAAD-5698-8F60-B5F5-D8E6848186B7}"/>
          </ac:spMkLst>
        </pc:spChg>
      </pc:sldChg>
      <pc:sldMasterChg chg="modSldLayout">
        <pc:chgData name="Yuanhang Yao" userId="fbd8fcc3-4ede-4902-84ec-22c70022bdad" providerId="ADAL" clId="{BAAF8A4B-3EFE-442B-9C86-F995E429D1A1}" dt="2025-03-10T04:03:05.847" v="185" actId="14100"/>
        <pc:sldMasterMkLst>
          <pc:docMk/>
          <pc:sldMasterMk cId="0" sldId="2147483648"/>
        </pc:sldMasterMkLst>
        <pc:sldLayoutChg chg="modSp mod">
          <pc:chgData name="Yuanhang Yao" userId="fbd8fcc3-4ede-4902-84ec-22c70022bdad" providerId="ADAL" clId="{BAAF8A4B-3EFE-442B-9C86-F995E429D1A1}" dt="2025-03-10T03:49:46.356" v="172"/>
          <pc:sldLayoutMkLst>
            <pc:docMk/>
            <pc:sldMasterMk cId="0" sldId="2147483648"/>
            <pc:sldLayoutMk cId="2123551480" sldId="2147483650"/>
          </pc:sldLayoutMkLst>
          <pc:spChg chg="ord">
            <ac:chgData name="Yuanhang Yao" userId="fbd8fcc3-4ede-4902-84ec-22c70022bdad" providerId="ADAL" clId="{BAAF8A4B-3EFE-442B-9C86-F995E429D1A1}" dt="2025-03-10T03:49:46.356" v="172"/>
            <ac:spMkLst>
              <pc:docMk/>
              <pc:sldMasterMk cId="0" sldId="2147483648"/>
              <pc:sldLayoutMk cId="2123551480" sldId="2147483650"/>
              <ac:spMk id="2" creationId="{EC403ECD-0E61-4F10-7162-E98E5D2C68D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19.163" v="7" actId="403"/>
          <pc:sldLayoutMkLst>
            <pc:docMk/>
            <pc:sldMasterMk cId="0" sldId="2147483648"/>
            <pc:sldLayoutMk cId="41172783" sldId="2147483663"/>
          </pc:sldLayoutMkLst>
          <pc:spChg chg="mod">
            <ac:chgData name="Yuanhang Yao" userId="fbd8fcc3-4ede-4902-84ec-22c70022bdad" providerId="ADAL" clId="{BAAF8A4B-3EFE-442B-9C86-F995E429D1A1}" dt="2025-03-10T03:38:19.163" v="7" actId="403"/>
            <ac:spMkLst>
              <pc:docMk/>
              <pc:sldMasterMk cId="0" sldId="2147483648"/>
              <pc:sldLayoutMk cId="41172783" sldId="2147483663"/>
              <ac:spMk id="6" creationId="{6A73CEA9-5FE2-4144-7BCF-29CF17143BAB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8:51.279" v="23" actId="1076"/>
          <pc:sldLayoutMkLst>
            <pc:docMk/>
            <pc:sldMasterMk cId="0" sldId="2147483648"/>
            <pc:sldLayoutMk cId="2089415090" sldId="2147483664"/>
          </pc:sldLayoutMkLst>
          <pc:spChg chg="del mod">
            <ac:chgData name="Yuanhang Yao" userId="fbd8fcc3-4ede-4902-84ec-22c70022bdad" providerId="ADAL" clId="{BAAF8A4B-3EFE-442B-9C86-F995E429D1A1}" dt="2025-03-10T03:38:41.980" v="10" actId="478"/>
            <ac:spMkLst>
              <pc:docMk/>
              <pc:sldMasterMk cId="0" sldId="2147483648"/>
              <pc:sldLayoutMk cId="2089415090" sldId="2147483664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8:51.279" v="23" actId="1076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03.298" v="29" actId="122"/>
          <pc:sldLayoutMkLst>
            <pc:docMk/>
            <pc:sldMasterMk cId="0" sldId="2147483648"/>
            <pc:sldLayoutMk cId="2291920708" sldId="2147483665"/>
          </pc:sldLayoutMkLst>
          <pc:spChg chg="del">
            <ac:chgData name="Yuanhang Yao" userId="fbd8fcc3-4ede-4902-84ec-22c70022bdad" providerId="ADAL" clId="{BAAF8A4B-3EFE-442B-9C86-F995E429D1A1}" dt="2025-03-10T03:38:54" v="24" actId="478"/>
            <ac:spMkLst>
              <pc:docMk/>
              <pc:sldMasterMk cId="0" sldId="2147483648"/>
              <pc:sldLayoutMk cId="2291920708" sldId="2147483665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9:03.298" v="29" actId="122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15.295" v="34" actId="14100"/>
          <pc:sldLayoutMkLst>
            <pc:docMk/>
            <pc:sldMasterMk cId="0" sldId="2147483648"/>
            <pc:sldLayoutMk cId="617752306" sldId="2147483666"/>
          </pc:sldLayoutMkLst>
          <pc:spChg chg="add mod">
            <ac:chgData name="Yuanhang Yao" userId="fbd8fcc3-4ede-4902-84ec-22c70022bdad" providerId="ADAL" clId="{BAAF8A4B-3EFE-442B-9C86-F995E429D1A1}" dt="2025-03-10T03:39:15.295" v="34" actId="14100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  <pc:spChg chg="del">
            <ac:chgData name="Yuanhang Yao" userId="fbd8fcc3-4ede-4902-84ec-22c70022bdad" providerId="ADAL" clId="{BAAF8A4B-3EFE-442B-9C86-F995E429D1A1}" dt="2025-03-10T03:39:07.561" v="30" actId="478"/>
            <ac:spMkLst>
              <pc:docMk/>
              <pc:sldMasterMk cId="0" sldId="2147483648"/>
              <pc:sldLayoutMk cId="617752306" sldId="2147483666"/>
              <ac:spMk id="8" creationId="{7D633F00-464B-3088-812A-40496FD1021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34.063" v="40" actId="14100"/>
          <pc:sldLayoutMkLst>
            <pc:docMk/>
            <pc:sldMasterMk cId="0" sldId="2147483648"/>
            <pc:sldLayoutMk cId="3282136060" sldId="2147483667"/>
          </pc:sldLayoutMkLst>
          <pc:spChg chg="add mod">
            <ac:chgData name="Yuanhang Yao" userId="fbd8fcc3-4ede-4902-84ec-22c70022bdad" providerId="ADAL" clId="{BAAF8A4B-3EFE-442B-9C86-F995E429D1A1}" dt="2025-03-10T03:39:34.063" v="40" actId="14100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  <pc:spChg chg="del">
            <ac:chgData name="Yuanhang Yao" userId="fbd8fcc3-4ede-4902-84ec-22c70022bdad" providerId="ADAL" clId="{BAAF8A4B-3EFE-442B-9C86-F995E429D1A1}" dt="2025-03-10T03:39:19.816" v="35" actId="478"/>
            <ac:spMkLst>
              <pc:docMk/>
              <pc:sldMasterMk cId="0" sldId="2147483648"/>
              <pc:sldLayoutMk cId="3282136060" sldId="2147483667"/>
              <ac:spMk id="8" creationId="{D42D62A0-8127-CE86-0633-0D65E1E136F7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44.587" v="44" actId="14100"/>
          <pc:sldLayoutMkLst>
            <pc:docMk/>
            <pc:sldMasterMk cId="0" sldId="2147483648"/>
            <pc:sldLayoutMk cId="1647383111" sldId="2147483668"/>
          </pc:sldLayoutMkLst>
          <pc:spChg chg="del">
            <ac:chgData name="Yuanhang Yao" userId="fbd8fcc3-4ede-4902-84ec-22c70022bdad" providerId="ADAL" clId="{BAAF8A4B-3EFE-442B-9C86-F995E429D1A1}" dt="2025-03-10T03:39:39.294" v="41" actId="478"/>
            <ac:spMkLst>
              <pc:docMk/>
              <pc:sldMasterMk cId="0" sldId="2147483648"/>
              <pc:sldLayoutMk cId="1647383111" sldId="2147483668"/>
              <ac:spMk id="8" creationId="{FFB4667A-FE47-8556-FD3A-55FDBA801D76}"/>
            </ac:spMkLst>
          </pc:spChg>
          <pc:spChg chg="add mod">
            <ac:chgData name="Yuanhang Yao" userId="fbd8fcc3-4ede-4902-84ec-22c70022bdad" providerId="ADAL" clId="{BAAF8A4B-3EFE-442B-9C86-F995E429D1A1}" dt="2025-03-10T03:39:44.587" v="44" actId="14100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04.131" v="48" actId="242"/>
          <pc:sldLayoutMkLst>
            <pc:docMk/>
            <pc:sldMasterMk cId="0" sldId="2147483648"/>
            <pc:sldLayoutMk cId="1607788861" sldId="2147483669"/>
          </pc:sldLayoutMkLst>
          <pc:spChg chg="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  <pc:spChg chg="del">
            <ac:chgData name="Yuanhang Yao" userId="fbd8fcc3-4ede-4902-84ec-22c70022bdad" providerId="ADAL" clId="{BAAF8A4B-3EFE-442B-9C86-F995E429D1A1}" dt="2025-03-10T03:39:47.743" v="45" actId="478"/>
            <ac:spMkLst>
              <pc:docMk/>
              <pc:sldMasterMk cId="0" sldId="2147483648"/>
              <pc:sldLayoutMk cId="1607788861" sldId="2147483669"/>
              <ac:spMk id="8" creationId="{C6F072A2-EBC7-B7EA-DA98-BAC0AA46E7A4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18.339" v="53" actId="242"/>
          <pc:sldLayoutMkLst>
            <pc:docMk/>
            <pc:sldMasterMk cId="0" sldId="2147483648"/>
            <pc:sldLayoutMk cId="1481064607" sldId="2147483670"/>
          </pc:sldLayoutMkLst>
          <pc:spChg chg="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  <pc:spChg chg="del">
            <ac:chgData name="Yuanhang Yao" userId="fbd8fcc3-4ede-4902-84ec-22c70022bdad" providerId="ADAL" clId="{BAAF8A4B-3EFE-442B-9C86-F995E429D1A1}" dt="2025-03-10T03:40:07.563" v="49" actId="478"/>
            <ac:spMkLst>
              <pc:docMk/>
              <pc:sldMasterMk cId="0" sldId="2147483648"/>
              <pc:sldLayoutMk cId="1481064607" sldId="2147483670"/>
              <ac:spMk id="8" creationId="{8C71126E-AEFA-B45A-CD39-AC1315E033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42.008" v="60" actId="1076"/>
          <pc:sldLayoutMkLst>
            <pc:docMk/>
            <pc:sldMasterMk cId="0" sldId="2147483648"/>
            <pc:sldLayoutMk cId="1978662322" sldId="2147483671"/>
          </pc:sldLayoutMkLst>
          <pc:spChg chg="add mod">
            <ac:chgData name="Yuanhang Yao" userId="fbd8fcc3-4ede-4902-84ec-22c70022bdad" providerId="ADAL" clId="{BAAF8A4B-3EFE-442B-9C86-F995E429D1A1}" dt="2025-03-10T03:40:42.008" v="60" actId="1076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  <pc:spChg chg="del">
            <ac:chgData name="Yuanhang Yao" userId="fbd8fcc3-4ede-4902-84ec-22c70022bdad" providerId="ADAL" clId="{BAAF8A4B-3EFE-442B-9C86-F995E429D1A1}" dt="2025-03-10T03:40:39.228" v="58" actId="478"/>
            <ac:spMkLst>
              <pc:docMk/>
              <pc:sldMasterMk cId="0" sldId="2147483648"/>
              <pc:sldLayoutMk cId="1978662322" sldId="2147483671"/>
              <ac:spMk id="32" creationId="{87608A7D-6FA9-CE7A-0D14-14087E61F071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0:08.316" v="173" actId="13244"/>
          <pc:sldLayoutMkLst>
            <pc:docMk/>
            <pc:sldMasterMk cId="0" sldId="2147483648"/>
            <pc:sldLayoutMk cId="1392514246" sldId="2147483672"/>
          </pc:sldLayoutMkLst>
          <pc:spChg chg="add mod ord">
            <ac:chgData name="Yuanhang Yao" userId="fbd8fcc3-4ede-4902-84ec-22c70022bdad" providerId="ADAL" clId="{BAAF8A4B-3EFE-442B-9C86-F995E429D1A1}" dt="2025-03-10T03:50:08.316" v="173" actId="13244"/>
            <ac:spMkLst>
              <pc:docMk/>
              <pc:sldMasterMk cId="0" sldId="2147483648"/>
              <pc:sldLayoutMk cId="1392514246" sldId="2147483672"/>
              <ac:spMk id="3" creationId="{C251700B-05FA-57C3-2F6D-E68122FE6B91}"/>
            </ac:spMkLst>
          </pc:spChg>
          <pc:spChg chg="del">
            <ac:chgData name="Yuanhang Yao" userId="fbd8fcc3-4ede-4902-84ec-22c70022bdad" providerId="ADAL" clId="{BAAF8A4B-3EFE-442B-9C86-F995E429D1A1}" dt="2025-03-10T03:40:22.496" v="54" actId="478"/>
            <ac:spMkLst>
              <pc:docMk/>
              <pc:sldMasterMk cId="0" sldId="2147483648"/>
              <pc:sldLayoutMk cId="1392514246" sldId="2147483672"/>
              <ac:spMk id="8" creationId="{07755DB3-9272-8E5E-039F-AC14A2C0789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53.849" v="69" actId="1036"/>
          <pc:sldLayoutMkLst>
            <pc:docMk/>
            <pc:sldMasterMk cId="0" sldId="2147483648"/>
            <pc:sldLayoutMk cId="1895295507" sldId="2147483673"/>
          </pc:sldLayoutMkLst>
          <pc:spChg chg="add mod">
            <ac:chgData name="Yuanhang Yao" userId="fbd8fcc3-4ede-4902-84ec-22c70022bdad" providerId="ADAL" clId="{BAAF8A4B-3EFE-442B-9C86-F995E429D1A1}" dt="2025-03-10T03:40:53.849" v="69" actId="1036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  <pc:spChg chg="del">
            <ac:chgData name="Yuanhang Yao" userId="fbd8fcc3-4ede-4902-84ec-22c70022bdad" providerId="ADAL" clId="{BAAF8A4B-3EFE-442B-9C86-F995E429D1A1}" dt="2025-03-10T03:40:45.934" v="61" actId="478"/>
            <ac:spMkLst>
              <pc:docMk/>
              <pc:sldMasterMk cId="0" sldId="2147483648"/>
              <pc:sldLayoutMk cId="1895295507" sldId="2147483673"/>
              <ac:spMk id="8" creationId="{818B74D6-CD72-B859-C229-60DB988B25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06.689" v="73" actId="14100"/>
          <pc:sldLayoutMkLst>
            <pc:docMk/>
            <pc:sldMasterMk cId="0" sldId="2147483648"/>
            <pc:sldLayoutMk cId="1033042907" sldId="2147483674"/>
          </pc:sldLayoutMkLst>
          <pc:spChg chg="add mod">
            <ac:chgData name="Yuanhang Yao" userId="fbd8fcc3-4ede-4902-84ec-22c70022bdad" providerId="ADAL" clId="{BAAF8A4B-3EFE-442B-9C86-F995E429D1A1}" dt="2025-03-10T03:41:06.689" v="73" actId="14100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  <pc:spChg chg="del">
            <ac:chgData name="Yuanhang Yao" userId="fbd8fcc3-4ede-4902-84ec-22c70022bdad" providerId="ADAL" clId="{BAAF8A4B-3EFE-442B-9C86-F995E429D1A1}" dt="2025-03-10T03:41:02.291" v="70" actId="478"/>
            <ac:spMkLst>
              <pc:docMk/>
              <pc:sldMasterMk cId="0" sldId="2147483648"/>
              <pc:sldLayoutMk cId="1033042907" sldId="2147483674"/>
              <ac:spMk id="7" creationId="{E2EFBB43-B3C7-180D-E5F8-4117BD99096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14.703" v="77" actId="1076"/>
          <pc:sldLayoutMkLst>
            <pc:docMk/>
            <pc:sldMasterMk cId="0" sldId="2147483648"/>
            <pc:sldLayoutMk cId="1237107816" sldId="2147483675"/>
          </pc:sldLayoutMkLst>
          <pc:spChg chg="add mod">
            <ac:chgData name="Yuanhang Yao" userId="fbd8fcc3-4ede-4902-84ec-22c70022bdad" providerId="ADAL" clId="{BAAF8A4B-3EFE-442B-9C86-F995E429D1A1}" dt="2025-03-10T03:41:14.703" v="77" actId="1076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  <pc:spChg chg="del">
            <ac:chgData name="Yuanhang Yao" userId="fbd8fcc3-4ede-4902-84ec-22c70022bdad" providerId="ADAL" clId="{BAAF8A4B-3EFE-442B-9C86-F995E429D1A1}" dt="2025-03-10T03:41:11.321" v="74" actId="478"/>
            <ac:spMkLst>
              <pc:docMk/>
              <pc:sldMasterMk cId="0" sldId="2147483648"/>
              <pc:sldLayoutMk cId="1237107816" sldId="2147483675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1:49.676" v="179" actId="13244"/>
          <pc:sldLayoutMkLst>
            <pc:docMk/>
            <pc:sldMasterMk cId="0" sldId="2147483648"/>
            <pc:sldLayoutMk cId="150540284" sldId="2147483676"/>
          </pc:sldLayoutMkLst>
          <pc:spChg chg="add mod ord">
            <ac:chgData name="Yuanhang Yao" userId="fbd8fcc3-4ede-4902-84ec-22c70022bdad" providerId="ADAL" clId="{BAAF8A4B-3EFE-442B-9C86-F995E429D1A1}" dt="2025-03-10T03:51:49.676" v="179" actId="13244"/>
            <ac:spMkLst>
              <pc:docMk/>
              <pc:sldMasterMk cId="0" sldId="2147483648"/>
              <pc:sldLayoutMk cId="150540284" sldId="2147483676"/>
              <ac:spMk id="2" creationId="{1CE8CAE3-17FA-FA2A-D6BF-43BBD09B080B}"/>
            </ac:spMkLst>
          </pc:spChg>
          <pc:spChg chg="del">
            <ac:chgData name="Yuanhang Yao" userId="fbd8fcc3-4ede-4902-84ec-22c70022bdad" providerId="ADAL" clId="{BAAF8A4B-3EFE-442B-9C86-F995E429D1A1}" dt="2025-03-10T03:41:17.557" v="78" actId="478"/>
            <ac:spMkLst>
              <pc:docMk/>
              <pc:sldMasterMk cId="0" sldId="2147483648"/>
              <pc:sldLayoutMk cId="150540284" sldId="2147483676"/>
              <ac:spMk id="26" creationId="{D779C84F-8EF4-3421-FF4F-42BC7A40CA40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39.422" v="86" actId="14100"/>
          <pc:sldLayoutMkLst>
            <pc:docMk/>
            <pc:sldMasterMk cId="0" sldId="2147483648"/>
            <pc:sldLayoutMk cId="1007427702" sldId="2147483677"/>
          </pc:sldLayoutMkLst>
          <pc:spChg chg="add mod">
            <ac:chgData name="Yuanhang Yao" userId="fbd8fcc3-4ede-4902-84ec-22c70022bdad" providerId="ADAL" clId="{BAAF8A4B-3EFE-442B-9C86-F995E429D1A1}" dt="2025-03-10T03:41:39.422" v="86" actId="14100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  <pc:spChg chg="del">
            <ac:chgData name="Yuanhang Yao" userId="fbd8fcc3-4ede-4902-84ec-22c70022bdad" providerId="ADAL" clId="{BAAF8A4B-3EFE-442B-9C86-F995E429D1A1}" dt="2025-03-10T03:41:27.495" v="82" actId="478"/>
            <ac:spMkLst>
              <pc:docMk/>
              <pc:sldMasterMk cId="0" sldId="2147483648"/>
              <pc:sldLayoutMk cId="1007427702" sldId="2147483677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4:03:05.847" v="185" actId="14100"/>
          <pc:sldLayoutMkLst>
            <pc:docMk/>
            <pc:sldMasterMk cId="0" sldId="2147483648"/>
            <pc:sldLayoutMk cId="369408507" sldId="2147483678"/>
          </pc:sldLayoutMkLst>
          <pc:spChg chg="mod">
            <ac:chgData name="Yuanhang Yao" userId="fbd8fcc3-4ede-4902-84ec-22c70022bdad" providerId="ADAL" clId="{BAAF8A4B-3EFE-442B-9C86-F995E429D1A1}" dt="2025-03-10T04:03:05.847" v="185" actId="14100"/>
            <ac:spMkLst>
              <pc:docMk/>
              <pc:sldMasterMk cId="0" sldId="2147483648"/>
              <pc:sldLayoutMk cId="369408507" sldId="2147483678"/>
              <ac:spMk id="2" creationId="{FAF3BB49-A328-F121-7F27-DEB7C3CC2B0F}"/>
            </ac:spMkLst>
          </pc:spChg>
          <pc:spChg chg="add mod ord">
            <ac:chgData name="Yuanhang Yao" userId="fbd8fcc3-4ede-4902-84ec-22c70022bdad" providerId="ADAL" clId="{BAAF8A4B-3EFE-442B-9C86-F995E429D1A1}" dt="2025-03-10T04:03:02.955" v="184" actId="14100"/>
            <ac:spMkLst>
              <pc:docMk/>
              <pc:sldMasterMk cId="0" sldId="2147483648"/>
              <pc:sldLayoutMk cId="369408507" sldId="2147483678"/>
              <ac:spMk id="7" creationId="{736A5C8C-1C5F-8F3C-7273-ECFA26869FC1}"/>
            </ac:spMkLst>
          </pc:spChg>
          <pc:spChg chg="del mod">
            <ac:chgData name="Yuanhang Yao" userId="fbd8fcc3-4ede-4902-84ec-22c70022bdad" providerId="ADAL" clId="{BAAF8A4B-3EFE-442B-9C86-F995E429D1A1}" dt="2025-03-10T03:43:02.709" v="88" actId="478"/>
            <ac:spMkLst>
              <pc:docMk/>
              <pc:sldMasterMk cId="0" sldId="2147483648"/>
              <pc:sldLayoutMk cId="369408507" sldId="2147483678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33.421" v="98" actId="14100"/>
          <pc:sldLayoutMkLst>
            <pc:docMk/>
            <pc:sldMasterMk cId="0" sldId="2147483648"/>
            <pc:sldLayoutMk cId="3566484376" sldId="2147483679"/>
          </pc:sldLayoutMkLst>
          <pc:spChg chg="add mod">
            <ac:chgData name="Yuanhang Yao" userId="fbd8fcc3-4ede-4902-84ec-22c70022bdad" providerId="ADAL" clId="{BAAF8A4B-3EFE-442B-9C86-F995E429D1A1}" dt="2025-03-10T03:43:33.421" v="98" actId="14100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  <pc:spChg chg="del">
            <ac:chgData name="Yuanhang Yao" userId="fbd8fcc3-4ede-4902-84ec-22c70022bdad" providerId="ADAL" clId="{BAAF8A4B-3EFE-442B-9C86-F995E429D1A1}" dt="2025-03-10T03:43:24.212" v="94" actId="478"/>
            <ac:spMkLst>
              <pc:docMk/>
              <pc:sldMasterMk cId="0" sldId="2147483648"/>
              <pc:sldLayoutMk cId="3566484376" sldId="2147483679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42.726" v="102" actId="14100"/>
          <pc:sldLayoutMkLst>
            <pc:docMk/>
            <pc:sldMasterMk cId="0" sldId="2147483648"/>
            <pc:sldLayoutMk cId="2683211096" sldId="2147483680"/>
          </pc:sldLayoutMkLst>
          <pc:spChg chg="add mod">
            <ac:chgData name="Yuanhang Yao" userId="fbd8fcc3-4ede-4902-84ec-22c70022bdad" providerId="ADAL" clId="{BAAF8A4B-3EFE-442B-9C86-F995E429D1A1}" dt="2025-03-10T03:43:42.726" v="102" actId="14100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  <pc:spChg chg="del">
            <ac:chgData name="Yuanhang Yao" userId="fbd8fcc3-4ede-4902-84ec-22c70022bdad" providerId="ADAL" clId="{BAAF8A4B-3EFE-442B-9C86-F995E429D1A1}" dt="2025-03-10T03:43:36.622" v="99" actId="478"/>
            <ac:spMkLst>
              <pc:docMk/>
              <pc:sldMasterMk cId="0" sldId="2147483648"/>
              <pc:sldLayoutMk cId="2683211096" sldId="2147483680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57.753" v="107" actId="14100"/>
          <pc:sldLayoutMkLst>
            <pc:docMk/>
            <pc:sldMasterMk cId="0" sldId="2147483648"/>
            <pc:sldLayoutMk cId="3243713867" sldId="2147483681"/>
          </pc:sldLayoutMkLst>
          <pc:spChg chg="add mod">
            <ac:chgData name="Yuanhang Yao" userId="fbd8fcc3-4ede-4902-84ec-22c70022bdad" providerId="ADAL" clId="{BAAF8A4B-3EFE-442B-9C86-F995E429D1A1}" dt="2025-03-10T03:43:57.753" v="107" actId="14100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  <pc:spChg chg="del">
            <ac:chgData name="Yuanhang Yao" userId="fbd8fcc3-4ede-4902-84ec-22c70022bdad" providerId="ADAL" clId="{BAAF8A4B-3EFE-442B-9C86-F995E429D1A1}" dt="2025-03-10T03:43:45.953" v="103" actId="478"/>
            <ac:spMkLst>
              <pc:docMk/>
              <pc:sldMasterMk cId="0" sldId="2147483648"/>
              <pc:sldLayoutMk cId="3243713867" sldId="2147483681"/>
              <ac:spMk id="8" creationId="{6E0D00CE-C191-6DE5-9D82-7EFB59BC37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0.094" v="112" actId="14100"/>
          <pc:sldLayoutMkLst>
            <pc:docMk/>
            <pc:sldMasterMk cId="0" sldId="2147483648"/>
            <pc:sldLayoutMk cId="3300740001" sldId="2147483682"/>
          </pc:sldLayoutMkLst>
          <pc:spChg chg="add mod">
            <ac:chgData name="Yuanhang Yao" userId="fbd8fcc3-4ede-4902-84ec-22c70022bdad" providerId="ADAL" clId="{BAAF8A4B-3EFE-442B-9C86-F995E429D1A1}" dt="2025-03-10T03:44:10.094" v="112" actId="14100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del">
            <ac:chgData name="Yuanhang Yao" userId="fbd8fcc3-4ede-4902-84ec-22c70022bdad" providerId="ADAL" clId="{BAAF8A4B-3EFE-442B-9C86-F995E429D1A1}" dt="2025-03-10T03:44:01.112" v="108" actId="478"/>
            <ac:spMkLst>
              <pc:docMk/>
              <pc:sldMasterMk cId="0" sldId="2147483648"/>
              <pc:sldLayoutMk cId="3300740001" sldId="2147483682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8.810" v="115" actId="14100"/>
          <pc:sldLayoutMkLst>
            <pc:docMk/>
            <pc:sldMasterMk cId="0" sldId="2147483648"/>
            <pc:sldLayoutMk cId="1440830589" sldId="2147483683"/>
          </pc:sldLayoutMkLst>
          <pc:spChg chg="add mod">
            <ac:chgData name="Yuanhang Yao" userId="fbd8fcc3-4ede-4902-84ec-22c70022bdad" providerId="ADAL" clId="{BAAF8A4B-3EFE-442B-9C86-F995E429D1A1}" dt="2025-03-10T03:44:18.810" v="115" actId="14100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del">
            <ac:chgData name="Yuanhang Yao" userId="fbd8fcc3-4ede-4902-84ec-22c70022bdad" providerId="ADAL" clId="{BAAF8A4B-3EFE-442B-9C86-F995E429D1A1}" dt="2025-03-10T03:44:15.311" v="113" actId="478"/>
            <ac:spMkLst>
              <pc:docMk/>
              <pc:sldMasterMk cId="0" sldId="2147483648"/>
              <pc:sldLayoutMk cId="1440830589" sldId="2147483683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32.993" v="120" actId="14100"/>
          <pc:sldLayoutMkLst>
            <pc:docMk/>
            <pc:sldMasterMk cId="0" sldId="2147483648"/>
            <pc:sldLayoutMk cId="3524722207" sldId="2147483684"/>
          </pc:sldLayoutMkLst>
          <pc:spChg chg="add mod">
            <ac:chgData name="Yuanhang Yao" userId="fbd8fcc3-4ede-4902-84ec-22c70022bdad" providerId="ADAL" clId="{BAAF8A4B-3EFE-442B-9C86-F995E429D1A1}" dt="2025-03-10T03:44:32.993" v="120" actId="14100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  <pc:spChg chg="del">
            <ac:chgData name="Yuanhang Yao" userId="fbd8fcc3-4ede-4902-84ec-22c70022bdad" providerId="ADAL" clId="{BAAF8A4B-3EFE-442B-9C86-F995E429D1A1}" dt="2025-03-10T03:44:22.508" v="116" actId="478"/>
            <ac:spMkLst>
              <pc:docMk/>
              <pc:sldMasterMk cId="0" sldId="2147483648"/>
              <pc:sldLayoutMk cId="3524722207" sldId="2147483684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56.666" v="125" actId="14100"/>
          <pc:sldLayoutMkLst>
            <pc:docMk/>
            <pc:sldMasterMk cId="0" sldId="2147483648"/>
            <pc:sldLayoutMk cId="1106498779" sldId="2147483685"/>
          </pc:sldLayoutMkLst>
          <pc:spChg chg="add mod">
            <ac:chgData name="Yuanhang Yao" userId="fbd8fcc3-4ede-4902-84ec-22c70022bdad" providerId="ADAL" clId="{BAAF8A4B-3EFE-442B-9C86-F995E429D1A1}" dt="2025-03-10T03:44:56.666" v="125" actId="14100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  <pc:spChg chg="del">
            <ac:chgData name="Yuanhang Yao" userId="fbd8fcc3-4ede-4902-84ec-22c70022bdad" providerId="ADAL" clId="{BAAF8A4B-3EFE-442B-9C86-F995E429D1A1}" dt="2025-03-10T03:44:38.884" v="121" actId="478"/>
            <ac:spMkLst>
              <pc:docMk/>
              <pc:sldMasterMk cId="0" sldId="2147483648"/>
              <pc:sldLayoutMk cId="1106498779" sldId="2147483685"/>
              <ac:spMk id="8" creationId="{C1897688-419F-6EB2-5CC1-DC14924E5FC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5:51.885" v="129" actId="14100"/>
          <pc:sldLayoutMkLst>
            <pc:docMk/>
            <pc:sldMasterMk cId="0" sldId="2147483648"/>
            <pc:sldLayoutMk cId="1715890625" sldId="2147483686"/>
          </pc:sldLayoutMkLst>
          <pc:spChg chg="add mod">
            <ac:chgData name="Yuanhang Yao" userId="fbd8fcc3-4ede-4902-84ec-22c70022bdad" providerId="ADAL" clId="{BAAF8A4B-3EFE-442B-9C86-F995E429D1A1}" dt="2025-03-10T03:45:51.885" v="129" actId="14100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  <pc:spChg chg="del">
            <ac:chgData name="Yuanhang Yao" userId="fbd8fcc3-4ede-4902-84ec-22c70022bdad" providerId="ADAL" clId="{BAAF8A4B-3EFE-442B-9C86-F995E429D1A1}" dt="2025-03-10T03:45:41.650" v="126" actId="478"/>
            <ac:spMkLst>
              <pc:docMk/>
              <pc:sldMasterMk cId="0" sldId="2147483648"/>
              <pc:sldLayoutMk cId="1715890625" sldId="2147483686"/>
              <ac:spMk id="8" creationId="{8BAC3300-BF12-B200-9F06-8D5AC45CB7EF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6:01.104" v="132" actId="14100"/>
          <pc:sldLayoutMkLst>
            <pc:docMk/>
            <pc:sldMasterMk cId="0" sldId="2147483648"/>
            <pc:sldLayoutMk cId="2245109382" sldId="2147483687"/>
          </pc:sldLayoutMkLst>
          <pc:spChg chg="add mod">
            <ac:chgData name="Yuanhang Yao" userId="fbd8fcc3-4ede-4902-84ec-22c70022bdad" providerId="ADAL" clId="{BAAF8A4B-3EFE-442B-9C86-F995E429D1A1}" dt="2025-03-10T03:46:01.104" v="132" actId="14100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  <pc:spChg chg="del">
            <ac:chgData name="Yuanhang Yao" userId="fbd8fcc3-4ede-4902-84ec-22c70022bdad" providerId="ADAL" clId="{BAAF8A4B-3EFE-442B-9C86-F995E429D1A1}" dt="2025-03-10T03:45:56.680" v="130" actId="478"/>
            <ac:spMkLst>
              <pc:docMk/>
              <pc:sldMasterMk cId="0" sldId="2147483648"/>
              <pc:sldLayoutMk cId="2245109382" sldId="2147483687"/>
              <ac:spMk id="8" creationId="{83F7B03F-5EDA-605B-1A2E-F48896E48939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13.047" v="135" actId="12"/>
          <pc:sldLayoutMkLst>
            <pc:docMk/>
            <pc:sldMasterMk cId="0" sldId="2147483648"/>
            <pc:sldLayoutMk cId="854796725" sldId="2147483695"/>
          </pc:sldLayoutMkLst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9" creationId="{84DC103C-4E45-07FA-2734-5BAE2624DC48}"/>
            </ac:spMkLst>
          </pc:spChg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11" creationId="{288F1ED9-CE64-0191-F909-FDC002A7456F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0.498" v="138" actId="12"/>
          <pc:sldLayoutMkLst>
            <pc:docMk/>
            <pc:sldMasterMk cId="0" sldId="2147483648"/>
            <pc:sldLayoutMk cId="1626089341" sldId="2147483696"/>
          </pc:sldLayoutMkLst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1" creationId="{F86E5640-DE07-46FE-2EFB-FCD8C5238DC9}"/>
            </ac:spMkLst>
          </pc:spChg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3" creationId="{20D5795C-6228-AA6F-1CF7-AD7010686BC6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7:04.890" v="150" actId="12"/>
          <pc:sldLayoutMkLst>
            <pc:docMk/>
            <pc:sldMasterMk cId="0" sldId="2147483648"/>
            <pc:sldLayoutMk cId="3848848947" sldId="2147483699"/>
          </pc:sldLayoutMkLst>
          <pc:spChg chg="mod">
            <ac:chgData name="Yuanhang Yao" userId="fbd8fcc3-4ede-4902-84ec-22c70022bdad" providerId="ADAL" clId="{BAAF8A4B-3EFE-442B-9C86-F995E429D1A1}" dt="2025-03-10T03:47:04.890" v="150" actId="12"/>
            <ac:spMkLst>
              <pc:docMk/>
              <pc:sldMasterMk cId="0" sldId="2147483648"/>
              <pc:sldLayoutMk cId="3848848947" sldId="2147483699"/>
              <ac:spMk id="3" creationId="{2F3B20A8-A604-C977-02C0-083BA866348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9.075" v="140" actId="404"/>
          <pc:sldLayoutMkLst>
            <pc:docMk/>
            <pc:sldMasterMk cId="0" sldId="2147483648"/>
            <pc:sldLayoutMk cId="784800036" sldId="2147483701"/>
          </pc:sldLayoutMkLst>
          <pc:spChg chg="mod">
            <ac:chgData name="Yuanhang Yao" userId="fbd8fcc3-4ede-4902-84ec-22c70022bdad" providerId="ADAL" clId="{BAAF8A4B-3EFE-442B-9C86-F995E429D1A1}" dt="2025-03-10T03:46:29.075" v="140" actId="404"/>
            <ac:spMkLst>
              <pc:docMk/>
              <pc:sldMasterMk cId="0" sldId="2147483648"/>
              <pc:sldLayoutMk cId="784800036" sldId="2147483701"/>
              <ac:spMk id="8" creationId="{C7E1FCC9-2D1D-9C6B-8C9A-E3D0A77DBEF0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37.310" v="144" actId="404"/>
          <pc:sldLayoutMkLst>
            <pc:docMk/>
            <pc:sldMasterMk cId="0" sldId="2147483648"/>
            <pc:sldLayoutMk cId="3191022383" sldId="2147483702"/>
          </pc:sldLayoutMkLst>
          <pc:spChg chg="mod">
            <ac:chgData name="Yuanhang Yao" userId="fbd8fcc3-4ede-4902-84ec-22c70022bdad" providerId="ADAL" clId="{BAAF8A4B-3EFE-442B-9C86-F995E429D1A1}" dt="2025-03-10T03:46:37.310" v="144" actId="404"/>
            <ac:spMkLst>
              <pc:docMk/>
              <pc:sldMasterMk cId="0" sldId="2147483648"/>
              <pc:sldLayoutMk cId="3191022383" sldId="2147483702"/>
              <ac:spMk id="7" creationId="{053FFEDA-E57B-DF13-2394-A1514E15F85A}"/>
            </ac:spMkLst>
          </pc:spChg>
        </pc:sldLayoutChg>
        <pc:sldLayoutChg chg="modSp mod">
          <pc:chgData name="Yuanhang Yao" userId="fbd8fcc3-4ede-4902-84ec-22c70022bdad" providerId="ADAL" clId="{BAAF8A4B-3EFE-442B-9C86-F995E429D1A1}" dt="2025-03-10T03:47:28.750" v="153" actId="12789"/>
          <pc:sldLayoutMkLst>
            <pc:docMk/>
            <pc:sldMasterMk cId="0" sldId="2147483648"/>
            <pc:sldLayoutMk cId="3671749232" sldId="2147483762"/>
          </pc:sldLayoutMkLst>
          <pc:spChg chg="mod">
            <ac:chgData name="Yuanhang Yao" userId="fbd8fcc3-4ede-4902-84ec-22c70022bdad" providerId="ADAL" clId="{BAAF8A4B-3EFE-442B-9C86-F995E429D1A1}" dt="2025-03-10T03:47:28.750" v="153" actId="12789"/>
            <ac:spMkLst>
              <pc:docMk/>
              <pc:sldMasterMk cId="0" sldId="2147483648"/>
              <pc:sldLayoutMk cId="3671749232" sldId="2147483762"/>
              <ac:spMk id="7" creationId="{3575A47E-66DF-0DFE-6068-FCE75A83C7A8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09.026" v="2" actId="404"/>
          <pc:sldLayoutMkLst>
            <pc:docMk/>
            <pc:sldMasterMk cId="0" sldId="2147483648"/>
            <pc:sldLayoutMk cId="1171354504" sldId="2147483763"/>
          </pc:sldLayoutMkLst>
          <pc:spChg chg="mod">
            <ac:chgData name="Yuanhang Yao" userId="fbd8fcc3-4ede-4902-84ec-22c70022bdad" providerId="ADAL" clId="{BAAF8A4B-3EFE-442B-9C86-F995E429D1A1}" dt="2025-03-10T03:38:09.026" v="2" actId="404"/>
            <ac:spMkLst>
              <pc:docMk/>
              <pc:sldMasterMk cId="0" sldId="2147483648"/>
              <pc:sldLayoutMk cId="1171354504" sldId="2147483763"/>
              <ac:spMk id="23" creationId="{86F79B09-7D88-8381-B406-AFD71843F9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lay.google.com/store/apps/details?id=com.hg.moneymanager.budgetapp&amp;hl=en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6" y="443060"/>
            <a:ext cx="10451623" cy="801278"/>
          </a:xfrm>
        </p:spPr>
        <p:txBody>
          <a:bodyPr/>
          <a:lstStyle/>
          <a:p>
            <a:r>
              <a:rPr lang="en-US" altLang="zh-CN" sz="4800" dirty="0"/>
              <a:t>Expense Tracker System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65" y="4895227"/>
            <a:ext cx="2969443" cy="1338104"/>
          </a:xfrm>
        </p:spPr>
        <p:txBody>
          <a:bodyPr/>
          <a:lstStyle/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 Htet </a:t>
            </a:r>
            <a:r>
              <a:rPr lang="en-US" sz="2000" b="1" spc="-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Htet</a:t>
            </a: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Zin Aye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5CS(EXT-?)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19-August-2025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9954A3B-CD2C-3B50-563F-88BB1DE6D20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788" y="1519238"/>
            <a:ext cx="7541165" cy="2983477"/>
          </a:xfr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3988DCB5-E264-A1D5-6D3D-20651BD55EE6}"/>
              </a:ext>
            </a:extLst>
          </p:cNvPr>
          <p:cNvSpPr txBox="1">
            <a:spLocks/>
          </p:cNvSpPr>
          <p:nvPr/>
        </p:nvSpPr>
        <p:spPr>
          <a:xfrm>
            <a:off x="7011972" y="4777615"/>
            <a:ext cx="2969443" cy="1338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Daw Mar Lar Htun</a:t>
            </a:r>
            <a:b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0AE1-9366-A126-DD07-5B05EE26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97784-2B51-6042-2E85-BC0566E5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17765-73E3-5740-7A80-184202F2962F}"/>
              </a:ext>
            </a:extLst>
          </p:cNvPr>
          <p:cNvSpPr txBox="1"/>
          <p:nvPr/>
        </p:nvSpPr>
        <p:spPr>
          <a:xfrm>
            <a:off x="802494" y="2030232"/>
            <a:ext cx="175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95EF9-A939-BDBA-B4AB-2B1E1270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" y="2547414"/>
            <a:ext cx="4381953" cy="34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76F09-6A4E-32AB-AAA4-3E739587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5E98F-2FF8-4CF8-8253-E1C986D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C1BB6-6383-FC60-12C3-5D6498A35BF1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Reports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D0DBD-F5A3-78BA-C554-EAA1A3CE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37" y="1615796"/>
            <a:ext cx="7622060" cy="45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75C3D-7B49-5372-0D18-95800287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81F94-EFC5-EE22-7287-2F62FE14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9071B-A58E-7D71-3791-56F6BD340623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A3ED7-8CC5-CF0B-6580-04AF199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6" y="1517715"/>
            <a:ext cx="6695384" cy="49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8A27-5DE1-07B2-2C95-41062B02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02C2B-56EC-2381-333C-6E771A1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B2E70-424D-C59B-7956-86C15C0FF7B4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720A-92E0-11AC-04A7-B6FC1214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8" y="1543190"/>
            <a:ext cx="8832916" cy="48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0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81974-7FB8-168E-EA40-5F0D38B6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42A25F-3DEA-0D4B-8967-363EC253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2B81-7196-9CA6-2DFB-C3C65FA8E340}"/>
              </a:ext>
            </a:extLst>
          </p:cNvPr>
          <p:cNvSpPr txBox="1"/>
          <p:nvPr/>
        </p:nvSpPr>
        <p:spPr>
          <a:xfrm>
            <a:off x="461914" y="2323706"/>
            <a:ext cx="11046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Problem Solved</a:t>
            </a:r>
            <a:r>
              <a:rPr lang="en-US" dirty="0"/>
              <a:t>: Eliminates manual expense tracking errors, Provides real-time financial visibility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Key Features Delivered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Technical Success</a:t>
            </a:r>
            <a:r>
              <a:rPr lang="en-US" dirty="0"/>
              <a:t>: Responsive web design (mobile/desktop), Role-based Auth and Efficient Database Queries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User Impact</a:t>
            </a:r>
            <a:r>
              <a:rPr lang="en-US" dirty="0"/>
              <a:t>: save time and resources, avoid human errors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Future: </a:t>
            </a:r>
            <a:r>
              <a:rPr lang="en-US" dirty="0"/>
              <a:t>Alert system for overcome expenses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2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8D45F-811F-F9D9-7352-D066B6ED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B617D8-A11D-06EB-1194-788B5C0C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Lessons learned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998F1-C295-D3F6-18CA-27834D56098E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 </a:t>
            </a:r>
            <a:r>
              <a:rPr lang="en-US" b="1" dirty="0"/>
              <a:t>Technical Challenges &amp; Solutions: </a:t>
            </a:r>
            <a:r>
              <a:rPr lang="en-US" dirty="0"/>
              <a:t>Database Design, Efficient Queries for Reports, Charts,  Authentication and Authorization, Data Validation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User Experience</a:t>
            </a:r>
            <a:r>
              <a:rPr lang="en-US" dirty="0"/>
              <a:t>: Mobile-First Reality, Visualize Reports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Project Management: </a:t>
            </a:r>
            <a:r>
              <a:rPr lang="en-US" dirty="0"/>
              <a:t>Software Development Life cycle</a:t>
            </a:r>
          </a:p>
          <a:p>
            <a:endParaRPr lang="en-US" dirty="0"/>
          </a:p>
          <a:p>
            <a:r>
              <a:rPr lang="en-US" dirty="0"/>
              <a:t>✔</a:t>
            </a:r>
            <a:r>
              <a:rPr lang="en-US" b="1" dirty="0"/>
              <a:t> Personal Growth: </a:t>
            </a:r>
            <a:r>
              <a:rPr lang="en-US" dirty="0"/>
              <a:t>Developing a web-based system by feeling an end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3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3892E-2611-0297-0190-909C413D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DB938CE-DAE6-EA8F-4075-3A52DF9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Further Enhancements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EA5D-3478-4860-F04B-95C020F5386A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Setting for Site Logo, Name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Setting for limiting expenses</a:t>
            </a:r>
            <a:r>
              <a:rPr lang="en-US" dirty="0"/>
              <a:t>: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Alert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Wallet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27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75C7E-FAF0-A190-BE4C-3BD4AD94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7C2B011-F6F7-E40F-5FF0-52EC259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Refences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58501-EA54-1EA9-FBCA-5EA6EAFA709B}"/>
              </a:ext>
            </a:extLst>
          </p:cNvPr>
          <p:cNvSpPr txBox="1"/>
          <p:nvPr/>
        </p:nvSpPr>
        <p:spPr>
          <a:xfrm>
            <a:off x="461914" y="2323706"/>
            <a:ext cx="684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https://play.google.com/store/apps/details?id=com.hg.moneymanager.budgetapp&amp;hl=en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https://fastbudget.app/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20E6-C0F3-08A4-EEC7-A38D51D9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1452912"/>
            <a:ext cx="2434914" cy="487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18E27-2A42-8129-EB15-A0A6ED3D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24" y="3617536"/>
            <a:ext cx="6096320" cy="29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9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2081"/>
            <a:ext cx="10831397" cy="3435845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6B8EDB69-01D6-ED63-821A-FB81D26A92F8}"/>
              </a:ext>
            </a:extLst>
          </p:cNvPr>
          <p:cNvSpPr txBox="1"/>
          <p:nvPr/>
        </p:nvSpPr>
        <p:spPr>
          <a:xfrm>
            <a:off x="3047215" y="201434"/>
            <a:ext cx="5144678" cy="645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4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Outlines</a:t>
            </a:r>
          </a:p>
          <a:p>
            <a:pPr algn="l">
              <a:lnSpc>
                <a:spcPts val="3339"/>
              </a:lnSpc>
            </a:pPr>
            <a:endParaRPr lang="en-US" sz="2400" b="1" spc="-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 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Lessons Learned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Further Extension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FA89E7-36C4-6F11-948A-7B7EC7632BF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BBE5B456-5679-4786-5545-5E9F8759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EF66F-171C-E882-18E7-C56C37D7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7EDD12E-7C0F-58FB-5FB4-174F1E6F70B4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A104BA8D-F373-A12A-8ED2-1053C5BD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A85CF-2D62-C08A-C76D-677376308AC5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42291-8E97-F5DC-0189-BC1B530D647F}"/>
              </a:ext>
            </a:extLst>
          </p:cNvPr>
          <p:cNvSpPr txBox="1"/>
          <p:nvPr/>
        </p:nvSpPr>
        <p:spPr>
          <a:xfrm>
            <a:off x="886118" y="1361515"/>
            <a:ext cx="923827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Expense Tracker Web App</a:t>
            </a:r>
            <a:r>
              <a:rPr lang="en-US" sz="2000" dirty="0"/>
              <a:t> is a user-friendly web-based solution designed to help individuals and small businesses monitor finances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enables users to record, categorize, and analyze incomes, expenses  promoting better financial awareness and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Addresses challenges of manual tracking (e.g., human error, lack of spending visibility).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features include intuitive dashboards, usage on categorization, and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with a responsive interface, ensuring seamless use across devices (desktop, tablet, and mobile).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Types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can manage users’ role and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8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131A3-6D8A-9E15-0BD9-5F7AE708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A34EA2-3247-ECAE-9B64-067CE0BF9A6E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DE297714-685E-2FF4-AEC1-9B7626AE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E542-198B-02FC-CED5-FF0180439A2A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71B21-6AF0-293D-94A2-C285871F71F9}"/>
              </a:ext>
            </a:extLst>
          </p:cNvPr>
          <p:cNvSpPr txBox="1"/>
          <p:nvPr/>
        </p:nvSpPr>
        <p:spPr>
          <a:xfrm>
            <a:off x="886118" y="1977071"/>
            <a:ext cx="923827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an era of digital finance, managing personal and business income, expenses efficiently is critical for financial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Records may be taken in spreadsheets, but can’t analyze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is developed for users to save their time and resources for financial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The system </a:t>
            </a:r>
            <a:r>
              <a:rPr lang="en-US" sz="2000" dirty="0"/>
              <a:t>simplifies financial management with categorization incomes expenses instantly</a:t>
            </a: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, </a:t>
            </a:r>
            <a:r>
              <a:rPr lang="en-US" sz="2000" dirty="0"/>
              <a:t>Visualize the budgets with charts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Empowers users to make informed budgeting decisions, save time, and achieve financial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6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852D6-8FDB-0606-3E8D-D50A0E04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1EBA9D3-C598-D331-68D2-9D61F44F744B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E5758C8F-9ED3-7D84-68C1-57D6A15E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9EA9-DB30-D68B-7C2D-F188B1972A53}"/>
              </a:ext>
            </a:extLst>
          </p:cNvPr>
          <p:cNvSpPr txBox="1"/>
          <p:nvPr/>
        </p:nvSpPr>
        <p:spPr>
          <a:xfrm>
            <a:off x="1216056" y="466032"/>
            <a:ext cx="403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258A8-7FF1-092E-EBF4-19B683BB6F87}"/>
              </a:ext>
            </a:extLst>
          </p:cNvPr>
          <p:cNvSpPr txBox="1"/>
          <p:nvPr/>
        </p:nvSpPr>
        <p:spPr>
          <a:xfrm>
            <a:off x="886118" y="1299966"/>
            <a:ext cx="923827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Idea</a:t>
            </a:r>
            <a:r>
              <a:rPr lang="en-US" dirty="0"/>
              <a:t>: A web-based budget tracking platform that simplifies personal and small business financial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: for all users who need streamlined budget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Features: Category Management, Budget Management, visualize charts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use and analyze the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User Dashboard for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using modern web technologies (Laravel)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Long-Term Vision</a:t>
            </a:r>
            <a:r>
              <a:rPr lang="en-US" dirty="0"/>
              <a:t>: Expand into financial wellness and setting alerts for overcome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4613A-8A9D-8CAF-735B-8C72485A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FC15DDB3-97B9-DBF5-A40D-30C73C3A4D45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6B4521BA-CA88-937F-F836-94D4534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CBB4D-C882-D10A-1CA9-0AB8EC78E596}"/>
              </a:ext>
            </a:extLst>
          </p:cNvPr>
          <p:cNvSpPr txBox="1"/>
          <p:nvPr/>
        </p:nvSpPr>
        <p:spPr>
          <a:xfrm>
            <a:off x="1216055" y="466032"/>
            <a:ext cx="52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853B-B763-9D0D-0555-37797B90936E}"/>
              </a:ext>
            </a:extLst>
          </p:cNvPr>
          <p:cNvSpPr txBox="1"/>
          <p:nvPr/>
        </p:nvSpPr>
        <p:spPr>
          <a:xfrm>
            <a:off x="876691" y="2410388"/>
            <a:ext cx="923827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Manual Tracking 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are lost without digital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Spreadsheets are error-prone and lack of analysis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Existing Solutions Fall Short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apps often lack cross-device sync or detailed reporting.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software (e.g., QuickBooks) is overly complex</a:t>
            </a:r>
          </a:p>
          <a:p>
            <a:pPr lvl="1"/>
            <a:endParaRPr lang="en-US" dirty="0"/>
          </a:p>
          <a:p>
            <a:r>
              <a:rPr lang="en-US" b="1" dirty="0"/>
              <a:t>Financial Consequences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expense management leads to overspending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EB3CA-F8AF-BE2E-4564-4F58307A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02EA0E43-0881-2AA4-93E2-41E9EC06DF9F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2BF763C9-A484-26B9-4683-4C016FB8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4195-A238-FADA-3328-E34B170F7608}"/>
              </a:ext>
            </a:extLst>
          </p:cNvPr>
          <p:cNvSpPr txBox="1"/>
          <p:nvPr/>
        </p:nvSpPr>
        <p:spPr>
          <a:xfrm>
            <a:off x="1216055" y="466032"/>
            <a:ext cx="5222451" cy="65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604DB-6FF4-BA50-5FF5-CA209746F098}"/>
              </a:ext>
            </a:extLst>
          </p:cNvPr>
          <p:cNvSpPr txBox="1"/>
          <p:nvPr/>
        </p:nvSpPr>
        <p:spPr>
          <a:xfrm>
            <a:off x="876691" y="2548889"/>
            <a:ext cx="923827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Transform Financial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 management with data-analyze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 the cycle of "earn-spend-regret" through real-time awareness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Easy and Efficient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manages the incomes,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Categorize on Budgets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see </a:t>
            </a:r>
            <a:r>
              <a:rPr lang="en-US" dirty="0" err="1"/>
              <a:t>easlity</a:t>
            </a:r>
            <a:r>
              <a:rPr lang="en-US" dirty="0"/>
              <a:t> the amount used on each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10C1A-DB6B-B48B-7446-909E26D5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C21AEE5-3D5F-7DA8-ABF3-835D8FA0216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19C0340-3472-B75F-D5C3-CBE65E8D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F9CD5-6228-3738-6BED-225204B1F259}"/>
              </a:ext>
            </a:extLst>
          </p:cNvPr>
          <p:cNvSpPr txBox="1"/>
          <p:nvPr/>
        </p:nvSpPr>
        <p:spPr>
          <a:xfrm>
            <a:off x="1216055" y="466032"/>
            <a:ext cx="5222451" cy="59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Scope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13D8D-A9C8-0CC5-934A-C3796D27DE84}"/>
              </a:ext>
            </a:extLst>
          </p:cNvPr>
          <p:cNvSpPr txBox="1"/>
          <p:nvPr/>
        </p:nvSpPr>
        <p:spPr>
          <a:xfrm>
            <a:off x="1395165" y="2974156"/>
            <a:ext cx="8625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Management:</a:t>
            </a:r>
            <a:r>
              <a:rPr lang="en-US" dirty="0"/>
              <a:t> secure sign-up/sign-in, Role-based access </a:t>
            </a:r>
          </a:p>
          <a:p>
            <a:endParaRPr lang="en-US" dirty="0"/>
          </a:p>
          <a:p>
            <a:r>
              <a:rPr lang="en-US" b="1" dirty="0"/>
              <a:t>Category Management: </a:t>
            </a:r>
            <a:r>
              <a:rPr lang="en-US" dirty="0"/>
              <a:t>Income and expense categories with colors for visualize</a:t>
            </a:r>
          </a:p>
          <a:p>
            <a:endParaRPr lang="en-US" dirty="0"/>
          </a:p>
          <a:p>
            <a:r>
              <a:rPr lang="en-US" b="1" dirty="0"/>
              <a:t>Income &amp; Expense Recording</a:t>
            </a:r>
            <a:r>
              <a:rPr lang="en-US" dirty="0"/>
              <a:t>: Add/edit/delete entries </a:t>
            </a:r>
          </a:p>
          <a:p>
            <a:endParaRPr lang="en-US" b="1" dirty="0"/>
          </a:p>
          <a:p>
            <a:r>
              <a:rPr lang="en-US" b="1" dirty="0"/>
              <a:t>Data Visualization &amp; Reporting:</a:t>
            </a:r>
            <a:r>
              <a:rPr lang="en-US" dirty="0"/>
              <a:t> Pie charts by category &amp; expense vs. income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A2BF2C-DDAE-1BD7-8E2D-974DC7B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C8396B-82BA-1E1B-9565-6C6EB334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700" y="2699536"/>
            <a:ext cx="2444592" cy="29559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3D7C23-85F7-0F47-166D-6D182CD8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70" y="2699535"/>
            <a:ext cx="4464551" cy="2955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D16380-6500-E12D-FE6F-BE8F9D9E5ED5}"/>
              </a:ext>
            </a:extLst>
          </p:cNvPr>
          <p:cNvSpPr txBox="1"/>
          <p:nvPr/>
        </p:nvSpPr>
        <p:spPr>
          <a:xfrm>
            <a:off x="1226700" y="2212320"/>
            <a:ext cx="14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37574-50ED-249B-2303-FBFD6620348C}"/>
              </a:ext>
            </a:extLst>
          </p:cNvPr>
          <p:cNvSpPr txBox="1"/>
          <p:nvPr/>
        </p:nvSpPr>
        <p:spPr>
          <a:xfrm>
            <a:off x="6006570" y="2214898"/>
            <a:ext cx="19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Add Flow</a:t>
            </a:r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684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等线</vt:lpstr>
      <vt:lpstr>Arial</vt:lpstr>
      <vt:lpstr>Canva Sans Bold</vt:lpstr>
      <vt:lpstr>Segoe UI Black</vt:lpstr>
      <vt:lpstr>Custom</vt:lpstr>
      <vt:lpstr>Expense Tracker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</vt:lpstr>
      <vt:lpstr>System Design</vt:lpstr>
      <vt:lpstr>System Design</vt:lpstr>
      <vt:lpstr>System Design</vt:lpstr>
      <vt:lpstr>System Design</vt:lpstr>
      <vt:lpstr>Conclusion</vt:lpstr>
      <vt:lpstr>Lessons learned</vt:lpstr>
      <vt:lpstr>Further Enhancements</vt:lpstr>
      <vt:lpstr>Refences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3</cp:revision>
  <dcterms:modified xsi:type="dcterms:W3CDTF">2025-07-26T18:23:46Z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