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05" r:id="rId5"/>
    <p:sldId id="296" r:id="rId6"/>
    <p:sldId id="306" r:id="rId7"/>
    <p:sldId id="313" r:id="rId8"/>
    <p:sldId id="317" r:id="rId9"/>
    <p:sldId id="294" r:id="rId10"/>
    <p:sldId id="310" r:id="rId11"/>
    <p:sldId id="31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79" autoAdjust="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7/11/2024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plant&#10;&#10;Description automatically generated">
            <a:extLst>
              <a:ext uri="{FF2B5EF4-FFF2-40B4-BE49-F238E27FC236}">
                <a16:creationId xmlns:a16="http://schemas.microsoft.com/office/drawing/2014/main" id="{A26D6E84-B5BE-5F3E-8B3F-1A46C7F30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10" y="0"/>
            <a:ext cx="8392026" cy="6858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A7E03F-5776-960D-3CA6-7CE62AC96693}"/>
              </a:ext>
            </a:extLst>
          </p:cNvPr>
          <p:cNvSpPr/>
          <p:nvPr userDrawn="1"/>
        </p:nvSpPr>
        <p:spPr>
          <a:xfrm>
            <a:off x="3300284" y="654912"/>
            <a:ext cx="5591432" cy="559143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7464AF-3FD6-6193-CC95-A941ECE17B9D}"/>
              </a:ext>
            </a:extLst>
          </p:cNvPr>
          <p:cNvCxnSpPr>
            <a:cxnSpLocks/>
          </p:cNvCxnSpPr>
          <p:nvPr userDrawn="1"/>
        </p:nvCxnSpPr>
        <p:spPr>
          <a:xfrm>
            <a:off x="4359876" y="4300155"/>
            <a:ext cx="3472249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E5214731-3110-8D76-56DF-6335371041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9961" y="4157464"/>
            <a:ext cx="972078" cy="285381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516369FF-9501-1944-3E3F-46CBFD515D8D}"/>
              </a:ext>
            </a:extLst>
          </p:cNvPr>
          <p:cNvSpPr/>
          <p:nvPr userDrawn="1"/>
        </p:nvSpPr>
        <p:spPr>
          <a:xfrm>
            <a:off x="3447535" y="807312"/>
            <a:ext cx="5296930" cy="5296930"/>
          </a:xfrm>
          <a:prstGeom prst="ellips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AB1576B0-66ED-3F92-2AF8-4EF965E4E3F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338" y="4814449"/>
            <a:ext cx="1668775" cy="1621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E576603-B88C-9F7F-98A5-E94BD2C23E6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777" y="1164252"/>
            <a:ext cx="818801" cy="8455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9296" y="2660904"/>
            <a:ext cx="6693408" cy="1088136"/>
          </a:xfrm>
        </p:spPr>
        <p:txBody>
          <a:bodyPr anchor="b">
            <a:noAutofit/>
          </a:bodyPr>
          <a:lstStyle>
            <a:lvl1pPr algn="ctr">
              <a:defRPr sz="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96384" y="2267712"/>
            <a:ext cx="2999232" cy="43891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05881-FB11-43E8-CCDD-8C12CDB4FE47}"/>
              </a:ext>
            </a:extLst>
          </p:cNvPr>
          <p:cNvSpPr/>
          <p:nvPr userDrawn="1"/>
        </p:nvSpPr>
        <p:spPr>
          <a:xfrm>
            <a:off x="838199" y="196052"/>
            <a:ext cx="10515601" cy="16867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fabric&#10;&#10;Description automatically generated">
            <a:extLst>
              <a:ext uri="{FF2B5EF4-FFF2-40B4-BE49-F238E27FC236}">
                <a16:creationId xmlns:a16="http://schemas.microsoft.com/office/drawing/2014/main" id="{A4941BBB-13FC-2ACE-1A50-C0F465531B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14950" y="-64113"/>
            <a:ext cx="1562100" cy="4394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BE9E36-E9D5-3FA6-EE22-A6E5CE13C462}"/>
              </a:ext>
            </a:extLst>
          </p:cNvPr>
          <p:cNvSpPr/>
          <p:nvPr userDrawn="1"/>
        </p:nvSpPr>
        <p:spPr>
          <a:xfrm>
            <a:off x="995423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479E4054-0885-457B-35B3-A9B26ED9360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869421" y="459092"/>
            <a:ext cx="749300" cy="27559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4632"/>
            <a:ext cx="10515600" cy="1133856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0088"/>
            <a:ext cx="10515600" cy="347472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C79F3B-6B68-BA3C-6CBE-C26E339E4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D503431-982D-5D35-88BF-09474F76D6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4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68407D-A1C4-B842-0C34-B2DE8AD312D3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AE7FB-DFC0-DCDA-47AD-6ED81A6427FA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7A4DFCBA-879E-D6C9-9F81-B4F9225423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562BF3-1BFC-6948-02E0-8A1C121C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58D7F8-0920-52BA-580D-0724912287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611EB-89A4-4C55-4032-4D0C418398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963F99-41C3-5ED4-AAD8-B904145CC7E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75360" y="2615184"/>
            <a:ext cx="10241280" cy="33192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18034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2F7EB7A-F5B6-E308-68EE-3065E2B039A6}"/>
              </a:ext>
            </a:extLst>
          </p:cNvPr>
          <p:cNvSpPr/>
          <p:nvPr userDrawn="1"/>
        </p:nvSpPr>
        <p:spPr>
          <a:xfrm>
            <a:off x="0" y="0"/>
            <a:ext cx="4873752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6" name="Picture 35" descr="A close-up of a tree&#10;&#10;Description automatically generated with medium confidence">
            <a:extLst>
              <a:ext uri="{FF2B5EF4-FFF2-40B4-BE49-F238E27FC236}">
                <a16:creationId xmlns:a16="http://schemas.microsoft.com/office/drawing/2014/main" id="{FED57607-56F6-9FD5-F0A8-DE0BCFE896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866459" flipH="1">
            <a:off x="2282032" y="1589693"/>
            <a:ext cx="970220" cy="22361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1072" y="978408"/>
            <a:ext cx="4974336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EF26CDF-94D4-BA22-7D14-8D3289040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1072" y="2322576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3">
            <a:extLst>
              <a:ext uri="{FF2B5EF4-FFF2-40B4-BE49-F238E27FC236}">
                <a16:creationId xmlns:a16="http://schemas.microsoft.com/office/drawing/2014/main" id="{0017BF0C-B2B7-932F-A9AE-5BFAE4AB5C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9612" y="2770632"/>
            <a:ext cx="5065776" cy="1554480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4">
            <a:extLst>
              <a:ext uri="{FF2B5EF4-FFF2-40B4-BE49-F238E27FC236}">
                <a16:creationId xmlns:a16="http://schemas.microsoft.com/office/drawing/2014/main" id="{DEAB8B47-DF86-7C9F-F027-2D4D22B2EA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89612" y="4361688"/>
            <a:ext cx="5065776" cy="448056"/>
          </a:xfrm>
        </p:spPr>
        <p:txBody>
          <a:bodyPr anchor="b"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89612" y="4791456"/>
            <a:ext cx="5065776" cy="1408176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8" name="Picture 37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5B08C513-7071-2499-7E9D-CFD5A027C0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19083" y="2260473"/>
            <a:ext cx="1245309" cy="2314810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BD46E6E9-39FE-B605-0786-F7F7E656F9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6344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8546F5-5752-9595-980A-9978EC65B179}"/>
              </a:ext>
            </a:extLst>
          </p:cNvPr>
          <p:cNvSpPr/>
          <p:nvPr userDrawn="1"/>
        </p:nvSpPr>
        <p:spPr>
          <a:xfrm>
            <a:off x="491679" y="319214"/>
            <a:ext cx="11208641" cy="58577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B1DFD-B7E9-D65B-0A47-8D442617B0D0}"/>
              </a:ext>
            </a:extLst>
          </p:cNvPr>
          <p:cNvCxnSpPr>
            <a:cxnSpLocks/>
          </p:cNvCxnSpPr>
          <p:nvPr userDrawn="1"/>
        </p:nvCxnSpPr>
        <p:spPr>
          <a:xfrm>
            <a:off x="837235" y="1767119"/>
            <a:ext cx="10516564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4190CCC3-E5E8-9E96-318B-F3F62E232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658" y="1631192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4712" y="2629116"/>
            <a:ext cx="3200400" cy="3320861"/>
          </a:xfrm>
        </p:spPr>
        <p:txBody>
          <a:bodyPr>
            <a:normAutofit/>
          </a:bodyPr>
          <a:lstStyle>
            <a:lvl1pPr marL="2286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600"/>
            </a:lvl1pPr>
            <a:lvl2pPr marL="6858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400"/>
            </a:lvl2pPr>
            <a:lvl3pPr marL="11430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200"/>
            </a:lvl3pPr>
            <a:lvl4pPr marL="16002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4pPr>
            <a:lvl5pPr marL="2057400" indent="-228600">
              <a:buClr>
                <a:srgbClr val="73292A"/>
              </a:buClr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8848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8848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270D939-D128-D431-82CE-9C15D5A7AA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09560" y="2161563"/>
            <a:ext cx="3200400" cy="427797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4AAE69C6-BB37-BC70-8424-BC928D19C91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09560" y="2629116"/>
            <a:ext cx="3200400" cy="3320861"/>
          </a:xfrm>
        </p:spPr>
        <p:txBody>
          <a:bodyPr>
            <a:normAutofit/>
          </a:bodyPr>
          <a:lstStyle>
            <a:lvl1pPr>
              <a:buClr>
                <a:srgbClr val="73292A"/>
              </a:buClr>
              <a:defRPr sz="1600"/>
            </a:lvl1pPr>
            <a:lvl2pPr>
              <a:buClr>
                <a:srgbClr val="73292A"/>
              </a:buClr>
              <a:defRPr sz="1400"/>
            </a:lvl2pPr>
            <a:lvl3pPr>
              <a:buClr>
                <a:srgbClr val="73292A"/>
              </a:buClr>
              <a:defRPr sz="1200"/>
            </a:lvl3pPr>
            <a:lvl4pPr>
              <a:buClr>
                <a:srgbClr val="73292A"/>
              </a:buClr>
              <a:defRPr sz="1100"/>
            </a:lvl4pPr>
            <a:lvl5pPr>
              <a:buClr>
                <a:srgbClr val="73292A"/>
              </a:buCl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908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fabric&#10;&#10;Description automatically generated">
            <a:extLst>
              <a:ext uri="{FF2B5EF4-FFF2-40B4-BE49-F238E27FC236}">
                <a16:creationId xmlns:a16="http://schemas.microsoft.com/office/drawing/2014/main" id="{E0606CB6-3E28-F128-51B5-3786D740489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64BBC1B-7DD9-DA00-15CC-B446DA472005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C88A03B2-8C41-A023-CB90-5F79A1F01AF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pic>
        <p:nvPicPr>
          <p:cNvPr id="10" name="Picture 9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9EA6110C-517A-C447-DB03-9A264F112FB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809" y="1695833"/>
            <a:ext cx="1155700" cy="4318000"/>
          </a:xfrm>
          <a:prstGeom prst="rect">
            <a:avLst/>
          </a:prstGeom>
        </p:spPr>
      </p:pic>
      <p:pic>
        <p:nvPicPr>
          <p:cNvPr id="12" name="Picture 11" descr="A close-up of a flower&#10;&#10;Description automatically generated with low confidence">
            <a:extLst>
              <a:ext uri="{FF2B5EF4-FFF2-40B4-BE49-F238E27FC236}">
                <a16:creationId xmlns:a16="http://schemas.microsoft.com/office/drawing/2014/main" id="{DC4249CD-2B45-A435-5B21-CFA70421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6749" y="381916"/>
            <a:ext cx="1155700" cy="431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7568A0-F819-551E-4780-20A651246990}"/>
              </a:ext>
            </a:extLst>
          </p:cNvPr>
          <p:cNvSpPr/>
          <p:nvPr userDrawn="1"/>
        </p:nvSpPr>
        <p:spPr>
          <a:xfrm>
            <a:off x="1024128" y="2162946"/>
            <a:ext cx="3794760" cy="25369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1D903-56F9-B09B-0443-A76786804823}"/>
              </a:ext>
            </a:extLst>
          </p:cNvPr>
          <p:cNvSpPr/>
          <p:nvPr userDrawn="1"/>
        </p:nvSpPr>
        <p:spPr>
          <a:xfrm>
            <a:off x="1131655" y="2264499"/>
            <a:ext cx="3585549" cy="23354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D91551-9B41-0ACF-0BE6-9D174E69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184" y="2889504"/>
            <a:ext cx="2852928" cy="108813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45D3FB1-678F-0A9A-CCB6-435CE57D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312" y="2011680"/>
            <a:ext cx="2999232" cy="28437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l">
              <a:lnSpc>
                <a:spcPct val="150000"/>
              </a:lnSpc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824669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362110-9E75-C1E6-F3D3-769A27CB658B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E61109-4A99-6337-9E7D-6AE0370E2A33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3B4663F-72DF-CD37-DE9D-C35DFB37E8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48BE494-2D3C-A618-4422-6EA94969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628461"/>
            <a:ext cx="5181600" cy="35485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9B248-9F11-0A11-E6AF-776D371E14A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EFD48A-F270-E4EE-7C35-F4304F3DD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A7DEB86-4C56-EB31-FEEE-EC8AA99FB456}"/>
              </a:ext>
            </a:extLst>
          </p:cNvPr>
          <p:cNvSpPr/>
          <p:nvPr userDrawn="1"/>
        </p:nvSpPr>
        <p:spPr>
          <a:xfrm>
            <a:off x="4680" y="0"/>
            <a:ext cx="12191999" cy="23092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C19EDA-96E7-C255-DFF9-F36A187EBACD}"/>
              </a:ext>
            </a:extLst>
          </p:cNvPr>
          <p:cNvSpPr/>
          <p:nvPr userDrawn="1"/>
        </p:nvSpPr>
        <p:spPr>
          <a:xfrm>
            <a:off x="1007819" y="319215"/>
            <a:ext cx="10185721" cy="14446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FAD938FE-3B63-4832-B610-64346C069F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902" y="1631192"/>
            <a:ext cx="1207554" cy="35451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B38128B-385C-B928-A4A8-BD98929D3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fabric&#10;&#10;Description automatically generated">
            <a:extLst>
              <a:ext uri="{FF2B5EF4-FFF2-40B4-BE49-F238E27FC236}">
                <a16:creationId xmlns:a16="http://schemas.microsoft.com/office/drawing/2014/main" id="{ABAD6905-AD97-1EAF-A4A3-D0BB13B128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013" y="1162701"/>
            <a:ext cx="1562100" cy="43942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3BCB4CA-03FB-81F4-F8A2-FA9C0DBDEB11}"/>
              </a:ext>
            </a:extLst>
          </p:cNvPr>
          <p:cNvSpPr/>
          <p:nvPr userDrawn="1"/>
        </p:nvSpPr>
        <p:spPr>
          <a:xfrm>
            <a:off x="0" y="0"/>
            <a:ext cx="6096000" cy="68695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12" descr="A group of flowers&#10;&#10;Description automatically generated with low confidence">
            <a:extLst>
              <a:ext uri="{FF2B5EF4-FFF2-40B4-BE49-F238E27FC236}">
                <a16:creationId xmlns:a16="http://schemas.microsoft.com/office/drawing/2014/main" id="{138EDBF7-FA56-2BF9-ECFA-6C39FEE8F8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59852" flipH="1">
            <a:off x="1760954" y="2048834"/>
            <a:ext cx="1230524" cy="228732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880" y="978408"/>
            <a:ext cx="374904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83880" y="2194560"/>
            <a:ext cx="3749040" cy="430682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0FE36A83-31CF-DF76-5708-55ED9FB707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7235" y="2476883"/>
            <a:ext cx="749300" cy="2755900"/>
          </a:xfrm>
          <a:prstGeom prst="rect">
            <a:avLst/>
          </a:prstGeom>
        </p:spPr>
      </p:pic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5BF6365E-74A9-6D7B-5F20-7C29F29017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25296" y="1426464"/>
            <a:ext cx="3922776" cy="424281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300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B4DE27-1913-8274-9943-46641EA0DAB7}"/>
              </a:ext>
            </a:extLst>
          </p:cNvPr>
          <p:cNvSpPr/>
          <p:nvPr userDrawn="1"/>
        </p:nvSpPr>
        <p:spPr>
          <a:xfrm>
            <a:off x="1174276" y="-756"/>
            <a:ext cx="9843449" cy="56904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01AB4A-AE17-BFA4-697C-75EC6407E147}"/>
              </a:ext>
            </a:extLst>
          </p:cNvPr>
          <p:cNvSpPr/>
          <p:nvPr userDrawn="1"/>
        </p:nvSpPr>
        <p:spPr>
          <a:xfrm>
            <a:off x="1604189" y="-13446"/>
            <a:ext cx="8983623" cy="52577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1C7F01FE-99A8-35BD-05A1-6D93A2578E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2833" y="5110810"/>
            <a:ext cx="1207554" cy="354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6660DF-FD7A-4340-E854-B4680A6B88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202474" y="-1953000"/>
            <a:ext cx="14859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516" y="2651760"/>
            <a:ext cx="7744968" cy="269748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 algn="ctr">
              <a:lnSpc>
                <a:spcPct val="100000"/>
              </a:lnSpc>
              <a:defRPr sz="18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 algn="ctr">
              <a:defRPr sz="16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 algn="ctr">
              <a:defRPr sz="1400"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F05D25C-B703-1868-603E-D468EF44D7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D8FDB2CC-A975-BC07-042A-228D387E51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6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ADFA29-47E3-2E16-12B7-D8031DC04C0D}"/>
              </a:ext>
            </a:extLst>
          </p:cNvPr>
          <p:cNvSpPr/>
          <p:nvPr userDrawn="1"/>
        </p:nvSpPr>
        <p:spPr>
          <a:xfrm>
            <a:off x="0" y="3377183"/>
            <a:ext cx="12192000" cy="23265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0" descr="A close up of a plant&#10;&#10;Description automatically generated with low confidence">
            <a:extLst>
              <a:ext uri="{FF2B5EF4-FFF2-40B4-BE49-F238E27FC236}">
                <a16:creationId xmlns:a16="http://schemas.microsoft.com/office/drawing/2014/main" id="{D373DB44-C887-96AC-D32D-B7656F28FB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387322" y="3187511"/>
            <a:ext cx="1422400" cy="5283200"/>
          </a:xfrm>
          <a:prstGeom prst="rect">
            <a:avLst/>
          </a:prstGeom>
        </p:spPr>
      </p:pic>
      <p:pic>
        <p:nvPicPr>
          <p:cNvPr id="9" name="Picture 8" descr="A picture containing bedclothes, fabric&#10;&#10;Description automatically generated">
            <a:extLst>
              <a:ext uri="{FF2B5EF4-FFF2-40B4-BE49-F238E27FC236}">
                <a16:creationId xmlns:a16="http://schemas.microsoft.com/office/drawing/2014/main" id="{6A080FF9-A96B-AA38-428D-5F2CF533D06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400022" y="287485"/>
            <a:ext cx="1485900" cy="5372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150280-02E2-686D-A130-65EBDA15EF13}"/>
              </a:ext>
            </a:extLst>
          </p:cNvPr>
          <p:cNvSpPr/>
          <p:nvPr userDrawn="1"/>
        </p:nvSpPr>
        <p:spPr>
          <a:xfrm>
            <a:off x="232651" y="3633264"/>
            <a:ext cx="11740896" cy="178975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 panose="020B0302020104020203" pitchFamily="34" charset="-79"/>
              <a:cs typeface="Gill Sans Light" panose="020B0302020104020203" pitchFamily="34" charset="-79"/>
            </a:endParaRPr>
          </a:p>
        </p:txBody>
      </p:sp>
      <p:pic>
        <p:nvPicPr>
          <p:cNvPr id="15" name="Picture 14" descr="A picture containing ceramic ware, porcelain&#10;&#10;Description automatically generated">
            <a:extLst>
              <a:ext uri="{FF2B5EF4-FFF2-40B4-BE49-F238E27FC236}">
                <a16:creationId xmlns:a16="http://schemas.microsoft.com/office/drawing/2014/main" id="{3DD4D68C-6665-333E-98E8-785116A05A7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90193">
            <a:off x="6957396" y="5090392"/>
            <a:ext cx="856832" cy="832525"/>
          </a:xfrm>
          <a:prstGeom prst="rect">
            <a:avLst/>
          </a:prstGeom>
        </p:spPr>
      </p:pic>
      <p:pic>
        <p:nvPicPr>
          <p:cNvPr id="17" name="Picture 16" descr="A picture containing text&#10;&#10;Description automatically generated">
            <a:extLst>
              <a:ext uri="{FF2B5EF4-FFF2-40B4-BE49-F238E27FC236}">
                <a16:creationId xmlns:a16="http://schemas.microsoft.com/office/drawing/2014/main" id="{27E0939A-D971-0D79-9B6D-834913C959B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979" y="3252854"/>
            <a:ext cx="1206427" cy="6213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153668" y="3977640"/>
            <a:ext cx="9884664" cy="73152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1153668" y="4700016"/>
            <a:ext cx="9884664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70832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999"/>
            <a:ext cx="10515600" cy="1325880"/>
          </a:xfrm>
        </p:spPr>
        <p:txBody>
          <a:bodyPr/>
          <a:lstStyle>
            <a:lvl1pPr algn="ctr">
              <a:defRPr>
                <a:latin typeface="Baskerville" panose="02020502070401020303" pitchFamily="18" charset="0"/>
                <a:ea typeface="Baskerville" panose="02020502070401020303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72000"/>
          </a:xfrm>
        </p:spPr>
        <p:txBody>
          <a:bodyPr/>
          <a:lstStyle>
            <a:lvl1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  <a:lvl2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2pPr>
            <a:lvl3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3pPr>
            <a:lvl4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4pPr>
            <a:lvl5pPr>
              <a:defRPr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70EA9-DC14-D6B7-054C-51C9E1FE932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65A817-7911-6CCE-C2C4-2C8568F7F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10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2F45E1C-47F6-0AF9-7468-BA613D681E1D}"/>
              </a:ext>
            </a:extLst>
          </p:cNvPr>
          <p:cNvSpPr/>
          <p:nvPr userDrawn="1"/>
        </p:nvSpPr>
        <p:spPr>
          <a:xfrm>
            <a:off x="0" y="1533950"/>
            <a:ext cx="12192000" cy="3790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picture containing fabric&#10;&#10;Description automatically generated">
            <a:extLst>
              <a:ext uri="{FF2B5EF4-FFF2-40B4-BE49-F238E27FC236}">
                <a16:creationId xmlns:a16="http://schemas.microsoft.com/office/drawing/2014/main" id="{AB9E0D8B-7031-366D-884B-EB3FABD78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5056236" y="-1772981"/>
            <a:ext cx="2147050" cy="603966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859314F-DCEF-A5A7-C5D9-F0D39AAC9FFA}"/>
              </a:ext>
            </a:extLst>
          </p:cNvPr>
          <p:cNvSpPr/>
          <p:nvPr userDrawn="1"/>
        </p:nvSpPr>
        <p:spPr>
          <a:xfrm>
            <a:off x="225552" y="1796143"/>
            <a:ext cx="11740896" cy="3265714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 descr="A picture containing flower, plant&#10;&#10;Description automatically generated">
            <a:extLst>
              <a:ext uri="{FF2B5EF4-FFF2-40B4-BE49-F238E27FC236}">
                <a16:creationId xmlns:a16="http://schemas.microsoft.com/office/drawing/2014/main" id="{DAAE5EB8-5B6B-6FA6-E6E7-D2F58FDFB4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307543" y="-287017"/>
            <a:ext cx="1051334" cy="3866771"/>
          </a:xfrm>
          <a:prstGeom prst="rect">
            <a:avLst/>
          </a:prstGeom>
        </p:spPr>
      </p:pic>
      <p:pic>
        <p:nvPicPr>
          <p:cNvPr id="19" name="Picture 18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BB1368FF-AA1B-4423-30B1-BE082E6F19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222" y="492338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3456" y="2404872"/>
            <a:ext cx="8705088" cy="2002536"/>
          </a:xfrm>
        </p:spPr>
        <p:txBody>
          <a:bodyPr anchor="t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454" y="3964517"/>
            <a:ext cx="8705089" cy="4572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accent3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4">
            <a:extLst>
              <a:ext uri="{FF2B5EF4-FFF2-40B4-BE49-F238E27FC236}">
                <a16:creationId xmlns:a16="http://schemas.microsoft.com/office/drawing/2014/main" id="{F5E2B84E-B4F2-ED93-8084-ECFC3B9C38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49667" y="3189069"/>
            <a:ext cx="945473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28" name="Text Placeholder 24">
            <a:extLst>
              <a:ext uri="{FF2B5EF4-FFF2-40B4-BE49-F238E27FC236}">
                <a16:creationId xmlns:a16="http://schemas.microsoft.com/office/drawing/2014/main" id="{FDD82133-EB75-7E07-A9CE-730CB7F6CD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3184" y="2136567"/>
            <a:ext cx="941832" cy="1936750"/>
          </a:xfrm>
        </p:spPr>
        <p:txBody>
          <a:bodyPr>
            <a:noAutofit/>
          </a:bodyPr>
          <a:lstStyle>
            <a:lvl1pPr marL="0" indent="0">
              <a:buNone/>
              <a:defRPr sz="14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178703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375868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26173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28309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3828270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63663" y="3926721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765799" y="4286611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280672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16065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18201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733074" y="1797050"/>
            <a:ext cx="2057400" cy="20589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66331" y="3946525"/>
            <a:ext cx="2194560" cy="3556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668467" y="4306415"/>
            <a:ext cx="2194560" cy="27432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687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41740FC-E682-E87B-87BB-213396FD2DF6}"/>
              </a:ext>
            </a:extLst>
          </p:cNvPr>
          <p:cNvSpPr/>
          <p:nvPr userDrawn="1"/>
        </p:nvSpPr>
        <p:spPr>
          <a:xfrm>
            <a:off x="553443" y="0"/>
            <a:ext cx="11105522" cy="62446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C6E25B-7977-E725-B84F-07CA54BB4973}"/>
              </a:ext>
            </a:extLst>
          </p:cNvPr>
          <p:cNvSpPr/>
          <p:nvPr userDrawn="1"/>
        </p:nvSpPr>
        <p:spPr>
          <a:xfrm>
            <a:off x="877579" y="0"/>
            <a:ext cx="10460969" cy="58727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picture containing mollusk, insect&#10;&#10;Description automatically generated">
            <a:extLst>
              <a:ext uri="{FF2B5EF4-FFF2-40B4-BE49-F238E27FC236}">
                <a16:creationId xmlns:a16="http://schemas.microsoft.com/office/drawing/2014/main" id="{0EE757CA-B891-A6E4-F7DB-FFB1DBFDA0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275" y="5738220"/>
            <a:ext cx="1207554" cy="3545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5CA519-6BA6-FAC8-3545-2E7E3CBD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Picture Placeholder 17">
            <a:extLst>
              <a:ext uri="{FF2B5EF4-FFF2-40B4-BE49-F238E27FC236}">
                <a16:creationId xmlns:a16="http://schemas.microsoft.com/office/drawing/2014/main" id="{6A1AC1B6-9CB9-19D8-8BDC-EDC0B6C19DBE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168136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AB2A93C-DB99-8217-D74F-D08E610FA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6424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61950EAA-EB4E-8768-AFC9-A0356AECFE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06424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17">
            <a:extLst>
              <a:ext uri="{FF2B5EF4-FFF2-40B4-BE49-F238E27FC236}">
                <a16:creationId xmlns:a16="http://schemas.microsoft.com/office/drawing/2014/main" id="{B23EF08B-7D0C-7D96-413D-71C22E3F74D0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68136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19">
            <a:extLst>
              <a:ext uri="{FF2B5EF4-FFF2-40B4-BE49-F238E27FC236}">
                <a16:creationId xmlns:a16="http://schemas.microsoft.com/office/drawing/2014/main" id="{A6866782-6675-4F37-E5D2-68CB0191C1A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106424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9">
            <a:extLst>
              <a:ext uri="{FF2B5EF4-FFF2-40B4-BE49-F238E27FC236}">
                <a16:creationId xmlns:a16="http://schemas.microsoft.com/office/drawing/2014/main" id="{9F53AB27-DDFA-AA5D-8253-546C9BBA9C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06424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E3B18CDB-3FF1-EC8E-EA8A-31E9BF81747A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422675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9">
            <a:extLst>
              <a:ext uri="{FF2B5EF4-FFF2-40B4-BE49-F238E27FC236}">
                <a16:creationId xmlns:a16="http://schemas.microsoft.com/office/drawing/2014/main" id="{EAB1EC17-F1C7-0781-4F52-DEE9122BBC9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39312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>
            <a:extLst>
              <a:ext uri="{FF2B5EF4-FFF2-40B4-BE49-F238E27FC236}">
                <a16:creationId xmlns:a16="http://schemas.microsoft.com/office/drawing/2014/main" id="{9E2E4E06-43E3-5309-A921-59117EDFEA1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39312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7">
            <a:extLst>
              <a:ext uri="{FF2B5EF4-FFF2-40B4-BE49-F238E27FC236}">
                <a16:creationId xmlns:a16="http://schemas.microsoft.com/office/drawing/2014/main" id="{DD9CE7E9-3BC2-0321-457B-61D363708B38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422675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70DD1941-A469-A457-B987-E0E2C300A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39312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>
            <a:extLst>
              <a:ext uri="{FF2B5EF4-FFF2-40B4-BE49-F238E27FC236}">
                <a16:creationId xmlns:a16="http://schemas.microsoft.com/office/drawing/2014/main" id="{D6B84B7D-A7EC-6FE1-9925-F78AF0DE230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639312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2EB018F6-8206-135F-BF16-29E6E63FD099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6772144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Text Placeholder 19">
            <a:extLst>
              <a:ext uri="{FF2B5EF4-FFF2-40B4-BE49-F238E27FC236}">
                <a16:creationId xmlns:a16="http://schemas.microsoft.com/office/drawing/2014/main" id="{13D50A41-E904-8A4E-6F0A-F980F8D6471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72200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9">
            <a:extLst>
              <a:ext uri="{FF2B5EF4-FFF2-40B4-BE49-F238E27FC236}">
                <a16:creationId xmlns:a16="http://schemas.microsoft.com/office/drawing/2014/main" id="{D6CE30A5-8B65-384B-A8B9-6F711A5219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2200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7">
            <a:extLst>
              <a:ext uri="{FF2B5EF4-FFF2-40B4-BE49-F238E27FC236}">
                <a16:creationId xmlns:a16="http://schemas.microsoft.com/office/drawing/2014/main" id="{AA1AC2FE-336D-4E7F-2C86-6A8C29BA8F90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6772144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FA370BF1-09EC-DBE1-5118-8A92A0F90BC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72200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5089D72C-E865-F5D3-CB1E-050AEF68445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172200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D1C71745-769D-8F16-2B61-EF5D4012F1E3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9317533" y="1658061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Text Placeholder 19">
            <a:extLst>
              <a:ext uri="{FF2B5EF4-FFF2-40B4-BE49-F238E27FC236}">
                <a16:creationId xmlns:a16="http://schemas.microsoft.com/office/drawing/2014/main" id="{D6D40AAC-2768-6F48-97AE-FD958D89FD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705088" y="2926080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>
            <a:extLst>
              <a:ext uri="{FF2B5EF4-FFF2-40B4-BE49-F238E27FC236}">
                <a16:creationId xmlns:a16="http://schemas.microsoft.com/office/drawing/2014/main" id="{85652007-C32E-173C-2A5F-B1C08D6140D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05088" y="3145536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17">
            <a:extLst>
              <a:ext uri="{FF2B5EF4-FFF2-40B4-BE49-F238E27FC236}">
                <a16:creationId xmlns:a16="http://schemas.microsoft.com/office/drawing/2014/main" id="{4F7ECA98-24CD-8CC5-A3EC-BFF5E9B11748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9317533" y="3818492"/>
            <a:ext cx="1160392" cy="11612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19">
            <a:extLst>
              <a:ext uri="{FF2B5EF4-FFF2-40B4-BE49-F238E27FC236}">
                <a16:creationId xmlns:a16="http://schemas.microsoft.com/office/drawing/2014/main" id="{46CBECF2-D93E-3DF9-064C-CB4A3262B69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05088" y="5086511"/>
            <a:ext cx="2322576" cy="18288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20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9">
            <a:extLst>
              <a:ext uri="{FF2B5EF4-FFF2-40B4-BE49-F238E27FC236}">
                <a16:creationId xmlns:a16="http://schemas.microsoft.com/office/drawing/2014/main" id="{71E06E16-A083-B853-8155-7FF97AD1DE8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05088" y="5305967"/>
            <a:ext cx="2322576" cy="26517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AD4DF5-3AA4-926D-00B1-1C24F968F4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EC206-AFEC-E74D-0522-B0D47B2E7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3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80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9" r:id="rId3"/>
    <p:sldLayoutId id="2147483651" r:id="rId4"/>
    <p:sldLayoutId id="2147483650" r:id="rId5"/>
    <p:sldLayoutId id="2147483663" r:id="rId6"/>
    <p:sldLayoutId id="2147483665" r:id="rId7"/>
    <p:sldLayoutId id="2147483660" r:id="rId8"/>
    <p:sldLayoutId id="2147483661" r:id="rId9"/>
    <p:sldLayoutId id="2147483662" r:id="rId10"/>
    <p:sldLayoutId id="2147483666" r:id="rId11"/>
    <p:sldLayoutId id="2147483653" r:id="rId12"/>
    <p:sldLayoutId id="2147483664" r:id="rId13"/>
    <p:sldLayoutId id="2147483667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73292A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3292A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180B-35BA-C28E-820F-59C84FBDD9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699" y="3011424"/>
            <a:ext cx="5562601" cy="1042416"/>
          </a:xfrm>
        </p:spPr>
        <p:txBody>
          <a:bodyPr/>
          <a:lstStyle/>
          <a:p>
            <a:r>
              <a:rPr lang="en-US" dirty="0"/>
              <a:t>Sudoku Solver Visualizer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60E8-21BF-1371-4767-5E86248A7A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Aditya Kumar​</a:t>
            </a:r>
          </a:p>
        </p:txBody>
      </p:sp>
    </p:spTree>
    <p:extLst>
      <p:ext uri="{BB962C8B-B14F-4D97-AF65-F5344CB8AC3E}">
        <p14:creationId xmlns:p14="http://schemas.microsoft.com/office/powerpoint/2010/main" val="3177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Baskerville Old Face" panose="02020602080505020303" pitchFamily="18" charset="77"/>
                <a:cs typeface="Calibri Light"/>
              </a:rPr>
              <a:t>Project Introduction</a:t>
            </a:r>
            <a:endParaRPr lang="en-US" dirty="0">
              <a:solidFill>
                <a:schemeClr val="accent3"/>
              </a:solidFill>
              <a:latin typeface="Baskerville Old Face" panose="02020602080505020303" pitchFamily="18" charset="77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0AC0D-F624-B281-1AB5-687E5F6B32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08A3395B-5659-47E4-8F54-71340961F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1633" flipH="1">
            <a:off x="1654192" y="3058939"/>
            <a:ext cx="1243661" cy="790090"/>
          </a:xfrm>
          <a:prstGeom prst="rect">
            <a:avLst/>
          </a:prstGeom>
        </p:spPr>
      </p:pic>
      <p:pic>
        <p:nvPicPr>
          <p:cNvPr id="1929" name="Picture 1928" descr="Floral leaf accent">
            <a:extLst>
              <a:ext uri="{FF2B5EF4-FFF2-40B4-BE49-F238E27FC236}">
                <a16:creationId xmlns:a16="http://schemas.microsoft.com/office/drawing/2014/main" id="{CF8E7A1B-4724-55CB-6FAD-D8E7562935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260" y="2342954"/>
            <a:ext cx="1791038" cy="20336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accent3"/>
                </a:solidFill>
                <a:latin typeface="Gill Sans Nova Light" panose="020B0302020104020203" pitchFamily="34" charset="0"/>
                <a:cs typeface="Calibri"/>
              </a:rPr>
              <a:t>This Project is about to solving a Sudoku Problem by a particular method which gives a correct solution for given problem.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47406-5839-A735-732D-5690E6315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884A3-BD82-0FC6-A582-54DD17DB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52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02655-34DF-25F9-4640-B2CE5329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Sudoku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85715-2793-160B-269E-D9516C8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Sudoku is a popular logic-based number placement puzzle. The objective is to fill a 9x9 grid with digits from 1 to 9, so that each column, each row, and each of the nine 3x3 subgrids that compose the grid contain all of the digits from 1 to 9.</a:t>
            </a:r>
          </a:p>
          <a:p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09A75-5E9A-C165-5A1D-764F9E96B72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060B-6C9E-CFFF-55DE-F0D645C094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9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to Solve Sudoku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4712" y="2116837"/>
            <a:ext cx="3200400" cy="427797"/>
          </a:xfrm>
        </p:spPr>
        <p:txBody>
          <a:bodyPr/>
          <a:lstStyle/>
          <a:p>
            <a:r>
              <a:rPr lang="en-IN" b="1" dirty="0"/>
              <a:t>1.Find an Empty Cell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41802" y="2116838"/>
            <a:ext cx="3200400" cy="42779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b="1" dirty="0"/>
              <a:t>2.Try a Number</a:t>
            </a:r>
            <a:r>
              <a:rPr lang="en-IN" dirty="0"/>
              <a:t>: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325112" y="2788626"/>
            <a:ext cx="3200400" cy="58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Try placing each number from 1 to 9 in the empty cell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2202" y="2116837"/>
            <a:ext cx="3200400" cy="42779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3.Check Validity</a:t>
            </a:r>
            <a:r>
              <a:rPr lang="en-IN" dirty="0"/>
              <a:t>: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07808" y="2788626"/>
            <a:ext cx="3200400" cy="3320861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Check if placing the number        in the cell is valid according to Sudoku rules (i.e., the number does not already exist in the current row, column, or 3x3 subgrid).</a:t>
            </a:r>
            <a:endParaRPr lang="en-US" sz="18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59AD0DC-5AE6-83B2-966D-289C9DF02BB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200912" y="2791313"/>
            <a:ext cx="269375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the grid to find an empty cell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(a cell with a value of 0 or a placeholder like '_').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12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4D5B-3E14-1349-3E16-232AA74E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Algorithm to Solve Sudoku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8CE0E-745C-A7EE-B0DE-4912A73B0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3978" y="1814128"/>
            <a:ext cx="3200400" cy="427797"/>
          </a:xfrm>
        </p:spPr>
        <p:txBody>
          <a:bodyPr/>
          <a:lstStyle/>
          <a:p>
            <a:r>
              <a:rPr lang="en-IN" b="1" dirty="0"/>
              <a:t>4.Recursive Step</a:t>
            </a:r>
            <a:r>
              <a:rPr lang="en-IN" dirty="0"/>
              <a:t>: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D645B0-0A7B-7091-C8D6-E7D27FA25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23188" y="1806848"/>
            <a:ext cx="3200400" cy="427797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N" b="1" dirty="0"/>
              <a:t>6.Repeat</a:t>
            </a:r>
            <a:r>
              <a:rPr lang="en-IN" dirty="0"/>
              <a:t>: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B8494-23AF-BB4F-382C-D2B07675EB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23188" y="2350805"/>
            <a:ext cx="3200400" cy="5882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Repeat the process until the grid is completely and correctly filled.</a:t>
            </a:r>
            <a:endParaRPr lang="en-US" sz="1800" b="1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0CC0C3B-96FD-06F4-C3EC-916585441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95800" y="1806847"/>
            <a:ext cx="3200400" cy="42779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5.Backtrack</a:t>
            </a:r>
            <a:r>
              <a:rPr lang="en-IN" dirty="0"/>
              <a:t>:</a:t>
            </a:r>
            <a:endParaRPr lang="en-US" sz="2000" dirty="0">
              <a:solidFill>
                <a:schemeClr val="accent3"/>
              </a:solidFill>
              <a:latin typeface="Baskerville Old Face" panose="02020602080505020303" pitchFamily="18" charset="77"/>
              <a:ea typeface="Baskerville" panose="02020502070401020303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02B29-40B6-000C-8EDD-903910D08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68813" y="2350805"/>
            <a:ext cx="3200400" cy="33208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all numbers from 1 to 9 have been tried and none lead to a solution, backtrack to the previous cell and try a different number there.</a:t>
            </a:r>
            <a:endParaRPr lang="en-US" sz="18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9D875C8-4D19-8AF8-6F98-F151E3091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30094C-EC6A-E6F3-2E57-202E962AA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5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59AD0DC-5AE6-83B2-966D-289C9DF02BBD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83978" y="2289961"/>
            <a:ext cx="269375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number is valid, place it in the cell and recursively attempt to fill in the next empty cell using the same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the grid is successfully filled, the puzzle is solved.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If placing the number leads to a dead end, backtrack by removing the number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9916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Pseudocode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FAA80863-7DDD-E33E-7C2A-C806622CEF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</a:t>
            </a:r>
          </a:p>
        </p:txBody>
      </p:sp>
      <p:pic>
        <p:nvPicPr>
          <p:cNvPr id="10" name="Picture 9" descr="Floral leaf accent">
            <a:extLst>
              <a:ext uri="{FF2B5EF4-FFF2-40B4-BE49-F238E27FC236}">
                <a16:creationId xmlns:a16="http://schemas.microsoft.com/office/drawing/2014/main" id="{1CABBF9A-AC19-48D9-D218-D09928CE1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90394" y="3301247"/>
            <a:ext cx="1250823" cy="79464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90AB4-D228-4548-B072-726498212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6344" y="5909649"/>
            <a:ext cx="5065776" cy="448056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0B4A915-C189-1024-D0FB-7A2184EB3E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229379" y="2243138"/>
            <a:ext cx="4797368" cy="4243387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5018B6D-E395-49AD-92AD-AD69E3AB40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344" y="4983480"/>
            <a:ext cx="5065776" cy="448056"/>
          </a:xfrm>
        </p:spPr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B9D020-1E25-453D-83DF-1420ACD39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 flipH="1">
            <a:off x="11355387" y="6121358"/>
            <a:ext cx="294745" cy="78274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6CE65B-C283-8A90-DF86-161AC356B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FEDDE84F-33A7-1FC6-0912-6F42974F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10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4157-869F-9BBE-CFCF-717129CA6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028" y="1389888"/>
            <a:ext cx="8695944" cy="1325880"/>
          </a:xfrm>
        </p:spPr>
        <p:txBody>
          <a:bodyPr/>
          <a:lstStyle/>
          <a:p>
            <a:r>
              <a:rPr lang="en-US" dirty="0">
                <a:solidFill>
                  <a:schemeClr val="accent3"/>
                </a:solidFill>
              </a:rPr>
              <a:t> 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8726C1E-EC94-C2A7-124F-6C919FAF8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8666" y="1245955"/>
            <a:ext cx="4318000" cy="26987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088D1-E89A-FD55-EB44-4941177453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26A48-6EF8-D4D0-2C6E-1F96935EA5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7C104-3F61-3443-9314-AFA3917D6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678" y="1245955"/>
            <a:ext cx="4145281" cy="269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700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EB5DC-8C2B-5750-6E12-9A35C0FF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5CF3F-E5EF-5769-3F83-24ADB4412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Aditya Kumar</a:t>
            </a:r>
          </a:p>
          <a:p>
            <a:r>
              <a:rPr lang="en-US" dirty="0"/>
              <a:t>12221056</a:t>
            </a:r>
          </a:p>
        </p:txBody>
      </p:sp>
    </p:spTree>
    <p:extLst>
      <p:ext uri="{BB962C8B-B14F-4D97-AF65-F5344CB8AC3E}">
        <p14:creationId xmlns:p14="http://schemas.microsoft.com/office/powerpoint/2010/main" val="27902518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-Flourish_Win32_CP_v8" id="{BCFB3359-BC8B-4F4E-99DD-822A55018E7C}" vid="{7DF7CEC2-9D9A-40F6-95E4-E2F6E93D64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4EFF02-EA18-493C-972D-813DB244C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BB2F3B-6257-41BB-8B64-5AC7494F274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ACE2AAA-C718-435C-B4E6-95A08ACAC44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{02321405-C6D2-4535-AD10-DD69C856022C}tf56410444_win32</Template>
  <TotalTime>52</TotalTime>
  <Words>323</Words>
  <Application>Microsoft Office PowerPoint</Application>
  <PresentationFormat>Widescreen</PresentationFormat>
  <Paragraphs>49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Baskerville</vt:lpstr>
      <vt:lpstr>Baskerville Old Face</vt:lpstr>
      <vt:lpstr>Calibri</vt:lpstr>
      <vt:lpstr>Gill Sans Light</vt:lpstr>
      <vt:lpstr>Gill Sans Nova</vt:lpstr>
      <vt:lpstr>Gill Sans Nova Light</vt:lpstr>
      <vt:lpstr>Office Theme</vt:lpstr>
      <vt:lpstr>Sudoku Solver Visualizer</vt:lpstr>
      <vt:lpstr>Project Introduction</vt:lpstr>
      <vt:lpstr>What is Sudoku ?</vt:lpstr>
      <vt:lpstr>Backtracking Algorithm to Solve Sudoku</vt:lpstr>
      <vt:lpstr>Backtracking Algorithm to Solve Sudoku</vt:lpstr>
      <vt:lpstr>      Pseudocode</vt:lpstr>
      <vt:lpstr>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KUMAR</dc:creator>
  <cp:lastModifiedBy>ADITYA KUMAR</cp:lastModifiedBy>
  <cp:revision>1</cp:revision>
  <dcterms:created xsi:type="dcterms:W3CDTF">2024-07-10T18:34:38Z</dcterms:created>
  <dcterms:modified xsi:type="dcterms:W3CDTF">2024-07-10T19:26:47Z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