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53E07-3307-40F8-B710-19FBBB523C3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7B8C6B-55FE-40BC-BC10-35ED020F3E18}">
      <dgm:prSet/>
      <dgm:spPr/>
      <dgm:t>
        <a:bodyPr/>
        <a:lstStyle/>
        <a:p>
          <a:r>
            <a:rPr lang="en-US"/>
            <a:t>Java abstract class is a class that can not be initiated by itself, it needs to be subclassed by another class to use its properties.</a:t>
          </a:r>
        </a:p>
      </dgm:t>
    </dgm:pt>
    <dgm:pt modelId="{8AFE34CD-5597-4F9A-AF40-7B3DA19D86D8}" type="parTrans" cxnId="{672DC40C-EE9C-4714-A6C3-1A5AF68089D1}">
      <dgm:prSet/>
      <dgm:spPr/>
      <dgm:t>
        <a:bodyPr/>
        <a:lstStyle/>
        <a:p>
          <a:endParaRPr lang="en-US"/>
        </a:p>
      </dgm:t>
    </dgm:pt>
    <dgm:pt modelId="{EAD95B2D-B8C1-4608-8543-FD626ACEF0C1}" type="sibTrans" cxnId="{672DC40C-EE9C-4714-A6C3-1A5AF68089D1}">
      <dgm:prSet/>
      <dgm:spPr/>
      <dgm:t>
        <a:bodyPr/>
        <a:lstStyle/>
        <a:p>
          <a:endParaRPr lang="en-US"/>
        </a:p>
      </dgm:t>
    </dgm:pt>
    <dgm:pt modelId="{CCC90777-A85E-4960-B7D5-D0346B409F5C}">
      <dgm:prSet/>
      <dgm:spPr/>
      <dgm:t>
        <a:bodyPr/>
        <a:lstStyle/>
        <a:p>
          <a:r>
            <a:rPr lang="en-US" dirty="0"/>
            <a:t>It is designed to be a common base for other classes.</a:t>
          </a:r>
        </a:p>
      </dgm:t>
    </dgm:pt>
    <dgm:pt modelId="{0DD65DEA-6BAC-4D08-BDFE-D812E9C491D5}" type="parTrans" cxnId="{850EEF77-525B-45D0-A355-771B75EC7EC0}">
      <dgm:prSet/>
      <dgm:spPr/>
      <dgm:t>
        <a:bodyPr/>
        <a:lstStyle/>
        <a:p>
          <a:endParaRPr lang="en-US"/>
        </a:p>
      </dgm:t>
    </dgm:pt>
    <dgm:pt modelId="{7B94F89D-5ABD-4E66-AE53-3FF2233EA245}" type="sibTrans" cxnId="{850EEF77-525B-45D0-A355-771B75EC7EC0}">
      <dgm:prSet/>
      <dgm:spPr/>
      <dgm:t>
        <a:bodyPr/>
        <a:lstStyle/>
        <a:p>
          <a:endParaRPr lang="en-US"/>
        </a:p>
      </dgm:t>
    </dgm:pt>
    <dgm:pt modelId="{D42B2E33-BA1F-49C7-A427-5B9FEAF8DBFA}">
      <dgm:prSet/>
      <dgm:spPr/>
      <dgm:t>
        <a:bodyPr/>
        <a:lstStyle/>
        <a:p>
          <a:r>
            <a:rPr lang="en-US" dirty="0"/>
            <a:t>We can define a class as abstract by using the Key word – ”abstract”.</a:t>
          </a:r>
        </a:p>
      </dgm:t>
    </dgm:pt>
    <dgm:pt modelId="{181F5233-73F0-4DF9-90D6-1E5D0A226B0F}" type="parTrans" cxnId="{F3DB6A2C-AC24-445A-BD8A-9FEDC1CE5E86}">
      <dgm:prSet/>
      <dgm:spPr/>
      <dgm:t>
        <a:bodyPr/>
        <a:lstStyle/>
        <a:p>
          <a:endParaRPr lang="en-US"/>
        </a:p>
      </dgm:t>
    </dgm:pt>
    <dgm:pt modelId="{6972E531-75DD-4143-80E0-38FE3C99770D}" type="sibTrans" cxnId="{F3DB6A2C-AC24-445A-BD8A-9FEDC1CE5E86}">
      <dgm:prSet/>
      <dgm:spPr/>
      <dgm:t>
        <a:bodyPr/>
        <a:lstStyle/>
        <a:p>
          <a:endParaRPr lang="en-US"/>
        </a:p>
      </dgm:t>
    </dgm:pt>
    <dgm:pt modelId="{E9DDD1A9-AC2C-4D5D-BE30-81A5A680468B}">
      <dgm:prSet/>
      <dgm:spPr/>
      <dgm:t>
        <a:bodyPr/>
        <a:lstStyle/>
        <a:p>
          <a:r>
            <a:rPr lang="en-IN"/>
            <a:t>It is </a:t>
          </a:r>
          <a:r>
            <a:rPr lang="en-US"/>
            <a:t>applicable for classes and methods in Java but not for Variables.</a:t>
          </a:r>
        </a:p>
      </dgm:t>
    </dgm:pt>
    <dgm:pt modelId="{C27DEA61-06B3-44AE-9769-AD20239692CD}" type="parTrans" cxnId="{8B17B6AF-E190-434D-837B-D04498E2AD7A}">
      <dgm:prSet/>
      <dgm:spPr/>
      <dgm:t>
        <a:bodyPr/>
        <a:lstStyle/>
        <a:p>
          <a:endParaRPr lang="en-US"/>
        </a:p>
      </dgm:t>
    </dgm:pt>
    <dgm:pt modelId="{A5F6F77A-1252-411F-AD86-29F80EA176C8}" type="sibTrans" cxnId="{8B17B6AF-E190-434D-837B-D04498E2AD7A}">
      <dgm:prSet/>
      <dgm:spPr/>
      <dgm:t>
        <a:bodyPr/>
        <a:lstStyle/>
        <a:p>
          <a:endParaRPr lang="en-US"/>
        </a:p>
      </dgm:t>
    </dgm:pt>
    <dgm:pt modelId="{CF544053-4407-4F67-988E-4ED6D2A72F34}" type="pres">
      <dgm:prSet presAssocID="{EF853E07-3307-40F8-B710-19FBBB523C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5D6490-D8A9-47B1-8EE5-0FCE0E15EBF9}" type="pres">
      <dgm:prSet presAssocID="{087B8C6B-55FE-40BC-BC10-35ED020F3E18}" presName="hierRoot1" presStyleCnt="0"/>
      <dgm:spPr/>
    </dgm:pt>
    <dgm:pt modelId="{E85F8EED-8E6B-4AE2-9DE9-40B3D94E6B8C}" type="pres">
      <dgm:prSet presAssocID="{087B8C6B-55FE-40BC-BC10-35ED020F3E18}" presName="composite" presStyleCnt="0"/>
      <dgm:spPr/>
    </dgm:pt>
    <dgm:pt modelId="{DD51BFC2-71EE-4ADC-A220-91A58DB69F81}" type="pres">
      <dgm:prSet presAssocID="{087B8C6B-55FE-40BC-BC10-35ED020F3E18}" presName="background" presStyleLbl="node0" presStyleIdx="0" presStyleCnt="4"/>
      <dgm:spPr/>
    </dgm:pt>
    <dgm:pt modelId="{62F0E9F8-9E27-499E-8D0D-3531B66A1187}" type="pres">
      <dgm:prSet presAssocID="{087B8C6B-55FE-40BC-BC10-35ED020F3E18}" presName="text" presStyleLbl="fgAcc0" presStyleIdx="0" presStyleCnt="4">
        <dgm:presLayoutVars>
          <dgm:chPref val="3"/>
        </dgm:presLayoutVars>
      </dgm:prSet>
      <dgm:spPr/>
    </dgm:pt>
    <dgm:pt modelId="{3A888A11-60E1-4755-BE8A-0E8979A7E265}" type="pres">
      <dgm:prSet presAssocID="{087B8C6B-55FE-40BC-BC10-35ED020F3E18}" presName="hierChild2" presStyleCnt="0"/>
      <dgm:spPr/>
    </dgm:pt>
    <dgm:pt modelId="{48342F10-D823-48F6-8451-2B76C2574F6C}" type="pres">
      <dgm:prSet presAssocID="{CCC90777-A85E-4960-B7D5-D0346B409F5C}" presName="hierRoot1" presStyleCnt="0"/>
      <dgm:spPr/>
    </dgm:pt>
    <dgm:pt modelId="{7D2E8AE0-6434-469C-AFBA-E0BF1AAE03FF}" type="pres">
      <dgm:prSet presAssocID="{CCC90777-A85E-4960-B7D5-D0346B409F5C}" presName="composite" presStyleCnt="0"/>
      <dgm:spPr/>
    </dgm:pt>
    <dgm:pt modelId="{AD3371D8-E10E-4D75-BB72-AB578DC996AF}" type="pres">
      <dgm:prSet presAssocID="{CCC90777-A85E-4960-B7D5-D0346B409F5C}" presName="background" presStyleLbl="node0" presStyleIdx="1" presStyleCnt="4"/>
      <dgm:spPr/>
    </dgm:pt>
    <dgm:pt modelId="{B25E5D07-1E96-4BE6-8C9F-57660372668B}" type="pres">
      <dgm:prSet presAssocID="{CCC90777-A85E-4960-B7D5-D0346B409F5C}" presName="text" presStyleLbl="fgAcc0" presStyleIdx="1" presStyleCnt="4">
        <dgm:presLayoutVars>
          <dgm:chPref val="3"/>
        </dgm:presLayoutVars>
      </dgm:prSet>
      <dgm:spPr/>
    </dgm:pt>
    <dgm:pt modelId="{FA62752E-DB85-424D-A5CD-6129E7B8B3CC}" type="pres">
      <dgm:prSet presAssocID="{CCC90777-A85E-4960-B7D5-D0346B409F5C}" presName="hierChild2" presStyleCnt="0"/>
      <dgm:spPr/>
    </dgm:pt>
    <dgm:pt modelId="{903F91A1-1621-417E-B11D-DB19F8183B15}" type="pres">
      <dgm:prSet presAssocID="{D42B2E33-BA1F-49C7-A427-5B9FEAF8DBFA}" presName="hierRoot1" presStyleCnt="0"/>
      <dgm:spPr/>
    </dgm:pt>
    <dgm:pt modelId="{62AE7389-4D32-4F5C-A5DA-F86E26BE9706}" type="pres">
      <dgm:prSet presAssocID="{D42B2E33-BA1F-49C7-A427-5B9FEAF8DBFA}" presName="composite" presStyleCnt="0"/>
      <dgm:spPr/>
    </dgm:pt>
    <dgm:pt modelId="{03B8F8BC-D87B-4863-87D9-92F89C7FA5B0}" type="pres">
      <dgm:prSet presAssocID="{D42B2E33-BA1F-49C7-A427-5B9FEAF8DBFA}" presName="background" presStyleLbl="node0" presStyleIdx="2" presStyleCnt="4"/>
      <dgm:spPr/>
    </dgm:pt>
    <dgm:pt modelId="{06B4D910-D1D1-42A8-8BE6-CC67AC216217}" type="pres">
      <dgm:prSet presAssocID="{D42B2E33-BA1F-49C7-A427-5B9FEAF8DBFA}" presName="text" presStyleLbl="fgAcc0" presStyleIdx="2" presStyleCnt="4">
        <dgm:presLayoutVars>
          <dgm:chPref val="3"/>
        </dgm:presLayoutVars>
      </dgm:prSet>
      <dgm:spPr/>
    </dgm:pt>
    <dgm:pt modelId="{2BCF2110-61FE-4568-9152-8934320EB6D4}" type="pres">
      <dgm:prSet presAssocID="{D42B2E33-BA1F-49C7-A427-5B9FEAF8DBFA}" presName="hierChild2" presStyleCnt="0"/>
      <dgm:spPr/>
    </dgm:pt>
    <dgm:pt modelId="{D93000F9-EEFD-4B81-A771-16B96BDDDB7F}" type="pres">
      <dgm:prSet presAssocID="{E9DDD1A9-AC2C-4D5D-BE30-81A5A680468B}" presName="hierRoot1" presStyleCnt="0"/>
      <dgm:spPr/>
    </dgm:pt>
    <dgm:pt modelId="{41A78CF9-D2D9-48CF-B0F1-7B381A7A0E4C}" type="pres">
      <dgm:prSet presAssocID="{E9DDD1A9-AC2C-4D5D-BE30-81A5A680468B}" presName="composite" presStyleCnt="0"/>
      <dgm:spPr/>
    </dgm:pt>
    <dgm:pt modelId="{1C062572-F8FA-4F34-954A-1FDCE5C32C2A}" type="pres">
      <dgm:prSet presAssocID="{E9DDD1A9-AC2C-4D5D-BE30-81A5A680468B}" presName="background" presStyleLbl="node0" presStyleIdx="3" presStyleCnt="4"/>
      <dgm:spPr/>
    </dgm:pt>
    <dgm:pt modelId="{5350548F-01A0-4641-AFAC-3BC3207B0102}" type="pres">
      <dgm:prSet presAssocID="{E9DDD1A9-AC2C-4D5D-BE30-81A5A680468B}" presName="text" presStyleLbl="fgAcc0" presStyleIdx="3" presStyleCnt="4">
        <dgm:presLayoutVars>
          <dgm:chPref val="3"/>
        </dgm:presLayoutVars>
      </dgm:prSet>
      <dgm:spPr/>
    </dgm:pt>
    <dgm:pt modelId="{8EBCD9BF-C957-45DA-BF82-11E71796E0EC}" type="pres">
      <dgm:prSet presAssocID="{E9DDD1A9-AC2C-4D5D-BE30-81A5A680468B}" presName="hierChild2" presStyleCnt="0"/>
      <dgm:spPr/>
    </dgm:pt>
  </dgm:ptLst>
  <dgm:cxnLst>
    <dgm:cxn modelId="{672DC40C-EE9C-4714-A6C3-1A5AF68089D1}" srcId="{EF853E07-3307-40F8-B710-19FBBB523C37}" destId="{087B8C6B-55FE-40BC-BC10-35ED020F3E18}" srcOrd="0" destOrd="0" parTransId="{8AFE34CD-5597-4F9A-AF40-7B3DA19D86D8}" sibTransId="{EAD95B2D-B8C1-4608-8543-FD626ACEF0C1}"/>
    <dgm:cxn modelId="{F3DB6A2C-AC24-445A-BD8A-9FEDC1CE5E86}" srcId="{EF853E07-3307-40F8-B710-19FBBB523C37}" destId="{D42B2E33-BA1F-49C7-A427-5B9FEAF8DBFA}" srcOrd="2" destOrd="0" parTransId="{181F5233-73F0-4DF9-90D6-1E5D0A226B0F}" sibTransId="{6972E531-75DD-4143-80E0-38FE3C99770D}"/>
    <dgm:cxn modelId="{B4238055-2261-4990-B2C9-DC10E921B540}" type="presOf" srcId="{E9DDD1A9-AC2C-4D5D-BE30-81A5A680468B}" destId="{5350548F-01A0-4641-AFAC-3BC3207B0102}" srcOrd="0" destOrd="0" presId="urn:microsoft.com/office/officeart/2005/8/layout/hierarchy1"/>
    <dgm:cxn modelId="{850EEF77-525B-45D0-A355-771B75EC7EC0}" srcId="{EF853E07-3307-40F8-B710-19FBBB523C37}" destId="{CCC90777-A85E-4960-B7D5-D0346B409F5C}" srcOrd="1" destOrd="0" parTransId="{0DD65DEA-6BAC-4D08-BDFE-D812E9C491D5}" sibTransId="{7B94F89D-5ABD-4E66-AE53-3FF2233EA245}"/>
    <dgm:cxn modelId="{C0693EA7-37B4-40A8-9C5A-6BA492BC821E}" type="presOf" srcId="{D42B2E33-BA1F-49C7-A427-5B9FEAF8DBFA}" destId="{06B4D910-D1D1-42A8-8BE6-CC67AC216217}" srcOrd="0" destOrd="0" presId="urn:microsoft.com/office/officeart/2005/8/layout/hierarchy1"/>
    <dgm:cxn modelId="{8B17B6AF-E190-434D-837B-D04498E2AD7A}" srcId="{EF853E07-3307-40F8-B710-19FBBB523C37}" destId="{E9DDD1A9-AC2C-4D5D-BE30-81A5A680468B}" srcOrd="3" destOrd="0" parTransId="{C27DEA61-06B3-44AE-9769-AD20239692CD}" sibTransId="{A5F6F77A-1252-411F-AD86-29F80EA176C8}"/>
    <dgm:cxn modelId="{CC1CCCD1-C6C8-493D-92EC-9C6C937FF9D0}" type="presOf" srcId="{087B8C6B-55FE-40BC-BC10-35ED020F3E18}" destId="{62F0E9F8-9E27-499E-8D0D-3531B66A1187}" srcOrd="0" destOrd="0" presId="urn:microsoft.com/office/officeart/2005/8/layout/hierarchy1"/>
    <dgm:cxn modelId="{7046D9E7-7929-4345-BE22-29A21A3C270A}" type="presOf" srcId="{CCC90777-A85E-4960-B7D5-D0346B409F5C}" destId="{B25E5D07-1E96-4BE6-8C9F-57660372668B}" srcOrd="0" destOrd="0" presId="urn:microsoft.com/office/officeart/2005/8/layout/hierarchy1"/>
    <dgm:cxn modelId="{F7925BF6-203E-4832-AB98-C8377C49CA92}" type="presOf" srcId="{EF853E07-3307-40F8-B710-19FBBB523C37}" destId="{CF544053-4407-4F67-988E-4ED6D2A72F34}" srcOrd="0" destOrd="0" presId="urn:microsoft.com/office/officeart/2005/8/layout/hierarchy1"/>
    <dgm:cxn modelId="{73A4F1BE-987D-4353-8D5C-C05CF0F2EF19}" type="presParOf" srcId="{CF544053-4407-4F67-988E-4ED6D2A72F34}" destId="{FD5D6490-D8A9-47B1-8EE5-0FCE0E15EBF9}" srcOrd="0" destOrd="0" presId="urn:microsoft.com/office/officeart/2005/8/layout/hierarchy1"/>
    <dgm:cxn modelId="{CBE37EF8-B39D-4759-9724-AC2082DAE913}" type="presParOf" srcId="{FD5D6490-D8A9-47B1-8EE5-0FCE0E15EBF9}" destId="{E85F8EED-8E6B-4AE2-9DE9-40B3D94E6B8C}" srcOrd="0" destOrd="0" presId="urn:microsoft.com/office/officeart/2005/8/layout/hierarchy1"/>
    <dgm:cxn modelId="{8BADDD3C-863D-4E77-9A0F-D021E58DBA0A}" type="presParOf" srcId="{E85F8EED-8E6B-4AE2-9DE9-40B3D94E6B8C}" destId="{DD51BFC2-71EE-4ADC-A220-91A58DB69F81}" srcOrd="0" destOrd="0" presId="urn:microsoft.com/office/officeart/2005/8/layout/hierarchy1"/>
    <dgm:cxn modelId="{ED786F78-6185-450F-A1A1-0423F08518DD}" type="presParOf" srcId="{E85F8EED-8E6B-4AE2-9DE9-40B3D94E6B8C}" destId="{62F0E9F8-9E27-499E-8D0D-3531B66A1187}" srcOrd="1" destOrd="0" presId="urn:microsoft.com/office/officeart/2005/8/layout/hierarchy1"/>
    <dgm:cxn modelId="{F8A9083D-7EDB-4932-AD78-50748D2BF27C}" type="presParOf" srcId="{FD5D6490-D8A9-47B1-8EE5-0FCE0E15EBF9}" destId="{3A888A11-60E1-4755-BE8A-0E8979A7E265}" srcOrd="1" destOrd="0" presId="urn:microsoft.com/office/officeart/2005/8/layout/hierarchy1"/>
    <dgm:cxn modelId="{D01798B3-EAA8-4AEF-9A10-122991505D30}" type="presParOf" srcId="{CF544053-4407-4F67-988E-4ED6D2A72F34}" destId="{48342F10-D823-48F6-8451-2B76C2574F6C}" srcOrd="1" destOrd="0" presId="urn:microsoft.com/office/officeart/2005/8/layout/hierarchy1"/>
    <dgm:cxn modelId="{7F41863E-C5A7-49F0-88D1-A7C7EC3F7639}" type="presParOf" srcId="{48342F10-D823-48F6-8451-2B76C2574F6C}" destId="{7D2E8AE0-6434-469C-AFBA-E0BF1AAE03FF}" srcOrd="0" destOrd="0" presId="urn:microsoft.com/office/officeart/2005/8/layout/hierarchy1"/>
    <dgm:cxn modelId="{042E6724-58B7-43CA-9871-85D306063358}" type="presParOf" srcId="{7D2E8AE0-6434-469C-AFBA-E0BF1AAE03FF}" destId="{AD3371D8-E10E-4D75-BB72-AB578DC996AF}" srcOrd="0" destOrd="0" presId="urn:microsoft.com/office/officeart/2005/8/layout/hierarchy1"/>
    <dgm:cxn modelId="{167A8926-D88D-404B-BF7D-F80DF6C22B23}" type="presParOf" srcId="{7D2E8AE0-6434-469C-AFBA-E0BF1AAE03FF}" destId="{B25E5D07-1E96-4BE6-8C9F-57660372668B}" srcOrd="1" destOrd="0" presId="urn:microsoft.com/office/officeart/2005/8/layout/hierarchy1"/>
    <dgm:cxn modelId="{47E7AB94-C101-48E3-9D6B-011E5C651559}" type="presParOf" srcId="{48342F10-D823-48F6-8451-2B76C2574F6C}" destId="{FA62752E-DB85-424D-A5CD-6129E7B8B3CC}" srcOrd="1" destOrd="0" presId="urn:microsoft.com/office/officeart/2005/8/layout/hierarchy1"/>
    <dgm:cxn modelId="{4CFAD1C0-D328-41D0-94CD-4B836F223C0C}" type="presParOf" srcId="{CF544053-4407-4F67-988E-4ED6D2A72F34}" destId="{903F91A1-1621-417E-B11D-DB19F8183B15}" srcOrd="2" destOrd="0" presId="urn:microsoft.com/office/officeart/2005/8/layout/hierarchy1"/>
    <dgm:cxn modelId="{068C0CAE-DEA4-4CB5-A7FB-5A7694EB2EDE}" type="presParOf" srcId="{903F91A1-1621-417E-B11D-DB19F8183B15}" destId="{62AE7389-4D32-4F5C-A5DA-F86E26BE9706}" srcOrd="0" destOrd="0" presId="urn:microsoft.com/office/officeart/2005/8/layout/hierarchy1"/>
    <dgm:cxn modelId="{8A99276E-42FD-4CD5-9BC9-0976896AB151}" type="presParOf" srcId="{62AE7389-4D32-4F5C-A5DA-F86E26BE9706}" destId="{03B8F8BC-D87B-4863-87D9-92F89C7FA5B0}" srcOrd="0" destOrd="0" presId="urn:microsoft.com/office/officeart/2005/8/layout/hierarchy1"/>
    <dgm:cxn modelId="{08AA7A44-8B1F-4F7F-8542-0BD90AB41BCF}" type="presParOf" srcId="{62AE7389-4D32-4F5C-A5DA-F86E26BE9706}" destId="{06B4D910-D1D1-42A8-8BE6-CC67AC216217}" srcOrd="1" destOrd="0" presId="urn:microsoft.com/office/officeart/2005/8/layout/hierarchy1"/>
    <dgm:cxn modelId="{A00B46F6-528A-4AC8-BD0E-251724BD4FC2}" type="presParOf" srcId="{903F91A1-1621-417E-B11D-DB19F8183B15}" destId="{2BCF2110-61FE-4568-9152-8934320EB6D4}" srcOrd="1" destOrd="0" presId="urn:microsoft.com/office/officeart/2005/8/layout/hierarchy1"/>
    <dgm:cxn modelId="{804FFC05-F4BB-49A3-AED9-D9982814411D}" type="presParOf" srcId="{CF544053-4407-4F67-988E-4ED6D2A72F34}" destId="{D93000F9-EEFD-4B81-A771-16B96BDDDB7F}" srcOrd="3" destOrd="0" presId="urn:microsoft.com/office/officeart/2005/8/layout/hierarchy1"/>
    <dgm:cxn modelId="{72F59DB0-4619-4C71-9B01-0C7489AA00CD}" type="presParOf" srcId="{D93000F9-EEFD-4B81-A771-16B96BDDDB7F}" destId="{41A78CF9-D2D9-48CF-B0F1-7B381A7A0E4C}" srcOrd="0" destOrd="0" presId="urn:microsoft.com/office/officeart/2005/8/layout/hierarchy1"/>
    <dgm:cxn modelId="{C08914B0-0D72-4C3B-9D08-A695C8BE4D30}" type="presParOf" srcId="{41A78CF9-D2D9-48CF-B0F1-7B381A7A0E4C}" destId="{1C062572-F8FA-4F34-954A-1FDCE5C32C2A}" srcOrd="0" destOrd="0" presId="urn:microsoft.com/office/officeart/2005/8/layout/hierarchy1"/>
    <dgm:cxn modelId="{34090414-524C-45A8-ADB1-4DD0656AB25C}" type="presParOf" srcId="{41A78CF9-D2D9-48CF-B0F1-7B381A7A0E4C}" destId="{5350548F-01A0-4641-AFAC-3BC3207B0102}" srcOrd="1" destOrd="0" presId="urn:microsoft.com/office/officeart/2005/8/layout/hierarchy1"/>
    <dgm:cxn modelId="{320E84A5-664F-4583-8A1C-99107811A30C}" type="presParOf" srcId="{D93000F9-EEFD-4B81-A771-16B96BDDDB7F}" destId="{8EBCD9BF-C957-45DA-BF82-11E71796E0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E7152B-6494-4FAA-B5A7-C1F9EC33F8E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5C365D-C513-4241-910C-524CBB133BA1}">
      <dgm:prSet/>
      <dgm:spPr/>
      <dgm:t>
        <a:bodyPr/>
        <a:lstStyle/>
        <a:p>
          <a:r>
            <a:rPr lang="en-US"/>
            <a:t>Interface is an abstract type, used to specify the behavior of a class.</a:t>
          </a:r>
        </a:p>
      </dgm:t>
    </dgm:pt>
    <dgm:pt modelId="{F2D81643-2717-4F0E-96D8-D3A54A75FCC8}" type="parTrans" cxnId="{32EBC1D2-3C0F-42F2-B819-CB8BE6F648ED}">
      <dgm:prSet/>
      <dgm:spPr/>
      <dgm:t>
        <a:bodyPr/>
        <a:lstStyle/>
        <a:p>
          <a:endParaRPr lang="en-US"/>
        </a:p>
      </dgm:t>
    </dgm:pt>
    <dgm:pt modelId="{9CA7CEA3-47DD-406F-A14C-A71ED833FB16}" type="sibTrans" cxnId="{32EBC1D2-3C0F-42F2-B819-CB8BE6F648ED}">
      <dgm:prSet/>
      <dgm:spPr/>
      <dgm:t>
        <a:bodyPr/>
        <a:lstStyle/>
        <a:p>
          <a:endParaRPr lang="en-US"/>
        </a:p>
      </dgm:t>
    </dgm:pt>
    <dgm:pt modelId="{8F401C97-85C5-451F-BC55-CD864926E19B}">
      <dgm:prSet/>
      <dgm:spPr/>
      <dgm:t>
        <a:bodyPr/>
        <a:lstStyle/>
        <a:p>
          <a:r>
            <a:rPr lang="en-US"/>
            <a:t>It contains Static Constants and Abstract Methods.</a:t>
          </a:r>
        </a:p>
      </dgm:t>
    </dgm:pt>
    <dgm:pt modelId="{E13ABBAB-799D-485C-A914-BC28080D934E}" type="parTrans" cxnId="{BBE6B133-9176-4C62-BD18-810D6E04F2E4}">
      <dgm:prSet/>
      <dgm:spPr/>
      <dgm:t>
        <a:bodyPr/>
        <a:lstStyle/>
        <a:p>
          <a:endParaRPr lang="en-US"/>
        </a:p>
      </dgm:t>
    </dgm:pt>
    <dgm:pt modelId="{B826191C-6D43-44ED-896D-37029EFC8F50}" type="sibTrans" cxnId="{BBE6B133-9176-4C62-BD18-810D6E04F2E4}">
      <dgm:prSet/>
      <dgm:spPr/>
      <dgm:t>
        <a:bodyPr/>
        <a:lstStyle/>
        <a:p>
          <a:endParaRPr lang="en-US"/>
        </a:p>
      </dgm:t>
    </dgm:pt>
    <dgm:pt modelId="{BC4F8476-799D-41EC-B8BE-2E50EC5EEB04}">
      <dgm:prSet/>
      <dgm:spPr/>
      <dgm:t>
        <a:bodyPr/>
        <a:lstStyle/>
        <a:p>
          <a:r>
            <a:rPr lang="en-US"/>
            <a:t>We can support Multiple Inheritance and achieve loose coupling.</a:t>
          </a:r>
        </a:p>
      </dgm:t>
    </dgm:pt>
    <dgm:pt modelId="{6E749B02-2CB6-439B-B18F-C6224005C439}" type="parTrans" cxnId="{557D141D-6604-4ECE-8800-AB3C6C1B77E8}">
      <dgm:prSet/>
      <dgm:spPr/>
      <dgm:t>
        <a:bodyPr/>
        <a:lstStyle/>
        <a:p>
          <a:endParaRPr lang="en-US"/>
        </a:p>
      </dgm:t>
    </dgm:pt>
    <dgm:pt modelId="{9FCECFC1-9D8C-4C10-BAB6-93BCFA28A19B}" type="sibTrans" cxnId="{557D141D-6604-4ECE-8800-AB3C6C1B77E8}">
      <dgm:prSet/>
      <dgm:spPr/>
      <dgm:t>
        <a:bodyPr/>
        <a:lstStyle/>
        <a:p>
          <a:endParaRPr lang="en-US"/>
        </a:p>
      </dgm:t>
    </dgm:pt>
    <dgm:pt modelId="{13FE2421-C769-4531-B33D-420E7F0EA118}">
      <dgm:prSet/>
      <dgm:spPr/>
      <dgm:t>
        <a:bodyPr/>
        <a:lstStyle/>
        <a:p>
          <a:r>
            <a:rPr lang="en-US"/>
            <a:t>You cannot create an instance of an interface directly because an interface does not provide any implementation details.</a:t>
          </a:r>
        </a:p>
      </dgm:t>
    </dgm:pt>
    <dgm:pt modelId="{734ACB6D-FB55-48AA-8106-F74F04C95BD9}" type="parTrans" cxnId="{1F9A774A-F55B-41AC-9A69-E04A0D192C39}">
      <dgm:prSet/>
      <dgm:spPr/>
      <dgm:t>
        <a:bodyPr/>
        <a:lstStyle/>
        <a:p>
          <a:endParaRPr lang="en-US"/>
        </a:p>
      </dgm:t>
    </dgm:pt>
    <dgm:pt modelId="{856E751B-D1BF-44C3-A5D8-A7B28623F7D9}" type="sibTrans" cxnId="{1F9A774A-F55B-41AC-9A69-E04A0D192C39}">
      <dgm:prSet/>
      <dgm:spPr/>
      <dgm:t>
        <a:bodyPr/>
        <a:lstStyle/>
        <a:p>
          <a:endParaRPr lang="en-US"/>
        </a:p>
      </dgm:t>
    </dgm:pt>
    <dgm:pt modelId="{F1542FEE-CE39-4404-BE02-187C64E4E3AD}" type="pres">
      <dgm:prSet presAssocID="{35E7152B-6494-4FAA-B5A7-C1F9EC33F8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B5856D-5BAC-4BAF-9A72-8EC33E93016F}" type="pres">
      <dgm:prSet presAssocID="{A05C365D-C513-4241-910C-524CBB133BA1}" presName="hierRoot1" presStyleCnt="0"/>
      <dgm:spPr/>
    </dgm:pt>
    <dgm:pt modelId="{C0EBCB4C-08F6-402E-B742-C3748EF9FFD3}" type="pres">
      <dgm:prSet presAssocID="{A05C365D-C513-4241-910C-524CBB133BA1}" presName="composite" presStyleCnt="0"/>
      <dgm:spPr/>
    </dgm:pt>
    <dgm:pt modelId="{BEF4F8AA-9B87-4469-A389-44F950102181}" type="pres">
      <dgm:prSet presAssocID="{A05C365D-C513-4241-910C-524CBB133BA1}" presName="background" presStyleLbl="node0" presStyleIdx="0" presStyleCnt="4"/>
      <dgm:spPr/>
    </dgm:pt>
    <dgm:pt modelId="{34831BFD-3B61-4A4D-8C4F-E9E541282F8D}" type="pres">
      <dgm:prSet presAssocID="{A05C365D-C513-4241-910C-524CBB133BA1}" presName="text" presStyleLbl="fgAcc0" presStyleIdx="0" presStyleCnt="4">
        <dgm:presLayoutVars>
          <dgm:chPref val="3"/>
        </dgm:presLayoutVars>
      </dgm:prSet>
      <dgm:spPr/>
    </dgm:pt>
    <dgm:pt modelId="{8F8F7C86-1FE9-495C-93B4-9C3B6A0869D3}" type="pres">
      <dgm:prSet presAssocID="{A05C365D-C513-4241-910C-524CBB133BA1}" presName="hierChild2" presStyleCnt="0"/>
      <dgm:spPr/>
    </dgm:pt>
    <dgm:pt modelId="{39B88E6C-43A6-4698-8886-09E16C524D49}" type="pres">
      <dgm:prSet presAssocID="{8F401C97-85C5-451F-BC55-CD864926E19B}" presName="hierRoot1" presStyleCnt="0"/>
      <dgm:spPr/>
    </dgm:pt>
    <dgm:pt modelId="{F0D581C1-D73F-49D9-90F8-CB3F95751D4F}" type="pres">
      <dgm:prSet presAssocID="{8F401C97-85C5-451F-BC55-CD864926E19B}" presName="composite" presStyleCnt="0"/>
      <dgm:spPr/>
    </dgm:pt>
    <dgm:pt modelId="{B4EA36CF-1736-4BEC-95CD-8AD3EF565ECD}" type="pres">
      <dgm:prSet presAssocID="{8F401C97-85C5-451F-BC55-CD864926E19B}" presName="background" presStyleLbl="node0" presStyleIdx="1" presStyleCnt="4"/>
      <dgm:spPr/>
    </dgm:pt>
    <dgm:pt modelId="{668EDDCE-640E-4F05-81A3-FB595620BC4D}" type="pres">
      <dgm:prSet presAssocID="{8F401C97-85C5-451F-BC55-CD864926E19B}" presName="text" presStyleLbl="fgAcc0" presStyleIdx="1" presStyleCnt="4">
        <dgm:presLayoutVars>
          <dgm:chPref val="3"/>
        </dgm:presLayoutVars>
      </dgm:prSet>
      <dgm:spPr/>
    </dgm:pt>
    <dgm:pt modelId="{F2009471-F202-44F6-ADC5-699BC9BB72AC}" type="pres">
      <dgm:prSet presAssocID="{8F401C97-85C5-451F-BC55-CD864926E19B}" presName="hierChild2" presStyleCnt="0"/>
      <dgm:spPr/>
    </dgm:pt>
    <dgm:pt modelId="{F68C43E2-6D39-451F-8E7C-41B93E881EA1}" type="pres">
      <dgm:prSet presAssocID="{BC4F8476-799D-41EC-B8BE-2E50EC5EEB04}" presName="hierRoot1" presStyleCnt="0"/>
      <dgm:spPr/>
    </dgm:pt>
    <dgm:pt modelId="{3686154C-EAF6-440A-AC43-C0A447E7A914}" type="pres">
      <dgm:prSet presAssocID="{BC4F8476-799D-41EC-B8BE-2E50EC5EEB04}" presName="composite" presStyleCnt="0"/>
      <dgm:spPr/>
    </dgm:pt>
    <dgm:pt modelId="{5BEE8E93-F456-4308-8A52-5A0349DF3ACE}" type="pres">
      <dgm:prSet presAssocID="{BC4F8476-799D-41EC-B8BE-2E50EC5EEB04}" presName="background" presStyleLbl="node0" presStyleIdx="2" presStyleCnt="4"/>
      <dgm:spPr/>
    </dgm:pt>
    <dgm:pt modelId="{A43CF8CD-3E5A-470A-ACC5-677CA74CD1EF}" type="pres">
      <dgm:prSet presAssocID="{BC4F8476-799D-41EC-B8BE-2E50EC5EEB04}" presName="text" presStyleLbl="fgAcc0" presStyleIdx="2" presStyleCnt="4">
        <dgm:presLayoutVars>
          <dgm:chPref val="3"/>
        </dgm:presLayoutVars>
      </dgm:prSet>
      <dgm:spPr/>
    </dgm:pt>
    <dgm:pt modelId="{0E5F660A-DD9C-45DF-AEDB-2139E1B8C992}" type="pres">
      <dgm:prSet presAssocID="{BC4F8476-799D-41EC-B8BE-2E50EC5EEB04}" presName="hierChild2" presStyleCnt="0"/>
      <dgm:spPr/>
    </dgm:pt>
    <dgm:pt modelId="{F0EDD748-3C72-4399-B480-D8653CF85CBA}" type="pres">
      <dgm:prSet presAssocID="{13FE2421-C769-4531-B33D-420E7F0EA118}" presName="hierRoot1" presStyleCnt="0"/>
      <dgm:spPr/>
    </dgm:pt>
    <dgm:pt modelId="{7F5BF573-5765-4452-A6CA-4691187FC9A0}" type="pres">
      <dgm:prSet presAssocID="{13FE2421-C769-4531-B33D-420E7F0EA118}" presName="composite" presStyleCnt="0"/>
      <dgm:spPr/>
    </dgm:pt>
    <dgm:pt modelId="{B367D9EB-C25E-47D1-8536-D35C55189990}" type="pres">
      <dgm:prSet presAssocID="{13FE2421-C769-4531-B33D-420E7F0EA118}" presName="background" presStyleLbl="node0" presStyleIdx="3" presStyleCnt="4"/>
      <dgm:spPr/>
    </dgm:pt>
    <dgm:pt modelId="{8A96C326-13D5-426D-AB89-13986F1BF732}" type="pres">
      <dgm:prSet presAssocID="{13FE2421-C769-4531-B33D-420E7F0EA118}" presName="text" presStyleLbl="fgAcc0" presStyleIdx="3" presStyleCnt="4">
        <dgm:presLayoutVars>
          <dgm:chPref val="3"/>
        </dgm:presLayoutVars>
      </dgm:prSet>
      <dgm:spPr/>
    </dgm:pt>
    <dgm:pt modelId="{FF4D805D-C825-488D-8954-CD54B7E62B7E}" type="pres">
      <dgm:prSet presAssocID="{13FE2421-C769-4531-B33D-420E7F0EA118}" presName="hierChild2" presStyleCnt="0"/>
      <dgm:spPr/>
    </dgm:pt>
  </dgm:ptLst>
  <dgm:cxnLst>
    <dgm:cxn modelId="{557D141D-6604-4ECE-8800-AB3C6C1B77E8}" srcId="{35E7152B-6494-4FAA-B5A7-C1F9EC33F8E3}" destId="{BC4F8476-799D-41EC-B8BE-2E50EC5EEB04}" srcOrd="2" destOrd="0" parTransId="{6E749B02-2CB6-439B-B18F-C6224005C439}" sibTransId="{9FCECFC1-9D8C-4C10-BAB6-93BCFA28A19B}"/>
    <dgm:cxn modelId="{BBE6B133-9176-4C62-BD18-810D6E04F2E4}" srcId="{35E7152B-6494-4FAA-B5A7-C1F9EC33F8E3}" destId="{8F401C97-85C5-451F-BC55-CD864926E19B}" srcOrd="1" destOrd="0" parTransId="{E13ABBAB-799D-485C-A914-BC28080D934E}" sibTransId="{B826191C-6D43-44ED-896D-37029EFC8F50}"/>
    <dgm:cxn modelId="{BB5B6240-C2EF-46B3-B7A8-149433003A4A}" type="presOf" srcId="{35E7152B-6494-4FAA-B5A7-C1F9EC33F8E3}" destId="{F1542FEE-CE39-4404-BE02-187C64E4E3AD}" srcOrd="0" destOrd="0" presId="urn:microsoft.com/office/officeart/2005/8/layout/hierarchy1"/>
    <dgm:cxn modelId="{1F9A774A-F55B-41AC-9A69-E04A0D192C39}" srcId="{35E7152B-6494-4FAA-B5A7-C1F9EC33F8E3}" destId="{13FE2421-C769-4531-B33D-420E7F0EA118}" srcOrd="3" destOrd="0" parTransId="{734ACB6D-FB55-48AA-8106-F74F04C95BD9}" sibTransId="{856E751B-D1BF-44C3-A5D8-A7B28623F7D9}"/>
    <dgm:cxn modelId="{40D78B58-09E0-47F1-885A-DF8D1B32074C}" type="presOf" srcId="{A05C365D-C513-4241-910C-524CBB133BA1}" destId="{34831BFD-3B61-4A4D-8C4F-E9E541282F8D}" srcOrd="0" destOrd="0" presId="urn:microsoft.com/office/officeart/2005/8/layout/hierarchy1"/>
    <dgm:cxn modelId="{E4216680-01D9-48A0-A4C2-C229CC5326FC}" type="presOf" srcId="{8F401C97-85C5-451F-BC55-CD864926E19B}" destId="{668EDDCE-640E-4F05-81A3-FB595620BC4D}" srcOrd="0" destOrd="0" presId="urn:microsoft.com/office/officeart/2005/8/layout/hierarchy1"/>
    <dgm:cxn modelId="{B3023AA0-9FE3-45C2-92F1-419F3E576CF3}" type="presOf" srcId="{BC4F8476-799D-41EC-B8BE-2E50EC5EEB04}" destId="{A43CF8CD-3E5A-470A-ACC5-677CA74CD1EF}" srcOrd="0" destOrd="0" presId="urn:microsoft.com/office/officeart/2005/8/layout/hierarchy1"/>
    <dgm:cxn modelId="{25A529AB-0D1D-484C-B920-CB0F391EE39A}" type="presOf" srcId="{13FE2421-C769-4531-B33D-420E7F0EA118}" destId="{8A96C326-13D5-426D-AB89-13986F1BF732}" srcOrd="0" destOrd="0" presId="urn:microsoft.com/office/officeart/2005/8/layout/hierarchy1"/>
    <dgm:cxn modelId="{32EBC1D2-3C0F-42F2-B819-CB8BE6F648ED}" srcId="{35E7152B-6494-4FAA-B5A7-C1F9EC33F8E3}" destId="{A05C365D-C513-4241-910C-524CBB133BA1}" srcOrd="0" destOrd="0" parTransId="{F2D81643-2717-4F0E-96D8-D3A54A75FCC8}" sibTransId="{9CA7CEA3-47DD-406F-A14C-A71ED833FB16}"/>
    <dgm:cxn modelId="{53A60FCD-885F-4C64-9FA4-D0D4ECCBC072}" type="presParOf" srcId="{F1542FEE-CE39-4404-BE02-187C64E4E3AD}" destId="{F7B5856D-5BAC-4BAF-9A72-8EC33E93016F}" srcOrd="0" destOrd="0" presId="urn:microsoft.com/office/officeart/2005/8/layout/hierarchy1"/>
    <dgm:cxn modelId="{CD609184-6D18-4826-B6AC-39A9112D3706}" type="presParOf" srcId="{F7B5856D-5BAC-4BAF-9A72-8EC33E93016F}" destId="{C0EBCB4C-08F6-402E-B742-C3748EF9FFD3}" srcOrd="0" destOrd="0" presId="urn:microsoft.com/office/officeart/2005/8/layout/hierarchy1"/>
    <dgm:cxn modelId="{02003D6E-9DBA-457C-932B-259DDB30B0C3}" type="presParOf" srcId="{C0EBCB4C-08F6-402E-B742-C3748EF9FFD3}" destId="{BEF4F8AA-9B87-4469-A389-44F950102181}" srcOrd="0" destOrd="0" presId="urn:microsoft.com/office/officeart/2005/8/layout/hierarchy1"/>
    <dgm:cxn modelId="{14A77BFF-2093-4D10-84AC-FE4DDBABB230}" type="presParOf" srcId="{C0EBCB4C-08F6-402E-B742-C3748EF9FFD3}" destId="{34831BFD-3B61-4A4D-8C4F-E9E541282F8D}" srcOrd="1" destOrd="0" presId="urn:microsoft.com/office/officeart/2005/8/layout/hierarchy1"/>
    <dgm:cxn modelId="{CDD19702-045A-4850-9CED-9833797B471F}" type="presParOf" srcId="{F7B5856D-5BAC-4BAF-9A72-8EC33E93016F}" destId="{8F8F7C86-1FE9-495C-93B4-9C3B6A0869D3}" srcOrd="1" destOrd="0" presId="urn:microsoft.com/office/officeart/2005/8/layout/hierarchy1"/>
    <dgm:cxn modelId="{EDD0152F-8890-45E1-961C-F082B550EC32}" type="presParOf" srcId="{F1542FEE-CE39-4404-BE02-187C64E4E3AD}" destId="{39B88E6C-43A6-4698-8886-09E16C524D49}" srcOrd="1" destOrd="0" presId="urn:microsoft.com/office/officeart/2005/8/layout/hierarchy1"/>
    <dgm:cxn modelId="{006EC553-7ACC-4624-8101-69E03D69CA8B}" type="presParOf" srcId="{39B88E6C-43A6-4698-8886-09E16C524D49}" destId="{F0D581C1-D73F-49D9-90F8-CB3F95751D4F}" srcOrd="0" destOrd="0" presId="urn:microsoft.com/office/officeart/2005/8/layout/hierarchy1"/>
    <dgm:cxn modelId="{16DD3704-A8E1-4AC0-B5AA-5D0230B7FEEB}" type="presParOf" srcId="{F0D581C1-D73F-49D9-90F8-CB3F95751D4F}" destId="{B4EA36CF-1736-4BEC-95CD-8AD3EF565ECD}" srcOrd="0" destOrd="0" presId="urn:microsoft.com/office/officeart/2005/8/layout/hierarchy1"/>
    <dgm:cxn modelId="{FD91ACAB-5FF7-4893-988E-1FAF81E1F720}" type="presParOf" srcId="{F0D581C1-D73F-49D9-90F8-CB3F95751D4F}" destId="{668EDDCE-640E-4F05-81A3-FB595620BC4D}" srcOrd="1" destOrd="0" presId="urn:microsoft.com/office/officeart/2005/8/layout/hierarchy1"/>
    <dgm:cxn modelId="{4FE252F0-B71F-4455-91AA-2AA0359C6880}" type="presParOf" srcId="{39B88E6C-43A6-4698-8886-09E16C524D49}" destId="{F2009471-F202-44F6-ADC5-699BC9BB72AC}" srcOrd="1" destOrd="0" presId="urn:microsoft.com/office/officeart/2005/8/layout/hierarchy1"/>
    <dgm:cxn modelId="{E03542FA-60CC-4D6D-A05C-4C82C38110AB}" type="presParOf" srcId="{F1542FEE-CE39-4404-BE02-187C64E4E3AD}" destId="{F68C43E2-6D39-451F-8E7C-41B93E881EA1}" srcOrd="2" destOrd="0" presId="urn:microsoft.com/office/officeart/2005/8/layout/hierarchy1"/>
    <dgm:cxn modelId="{BC6913C5-6D02-4C1D-BF61-00E4AD33B73F}" type="presParOf" srcId="{F68C43E2-6D39-451F-8E7C-41B93E881EA1}" destId="{3686154C-EAF6-440A-AC43-C0A447E7A914}" srcOrd="0" destOrd="0" presId="urn:microsoft.com/office/officeart/2005/8/layout/hierarchy1"/>
    <dgm:cxn modelId="{F2E2A197-8759-45C8-A7AB-106608C719E4}" type="presParOf" srcId="{3686154C-EAF6-440A-AC43-C0A447E7A914}" destId="{5BEE8E93-F456-4308-8A52-5A0349DF3ACE}" srcOrd="0" destOrd="0" presId="urn:microsoft.com/office/officeart/2005/8/layout/hierarchy1"/>
    <dgm:cxn modelId="{FFFCFE82-1D3D-4956-A9EA-3609D8714465}" type="presParOf" srcId="{3686154C-EAF6-440A-AC43-C0A447E7A914}" destId="{A43CF8CD-3E5A-470A-ACC5-677CA74CD1EF}" srcOrd="1" destOrd="0" presId="urn:microsoft.com/office/officeart/2005/8/layout/hierarchy1"/>
    <dgm:cxn modelId="{FBC78771-7E49-4B45-BFD3-FD7388E7EEFB}" type="presParOf" srcId="{F68C43E2-6D39-451F-8E7C-41B93E881EA1}" destId="{0E5F660A-DD9C-45DF-AEDB-2139E1B8C992}" srcOrd="1" destOrd="0" presId="urn:microsoft.com/office/officeart/2005/8/layout/hierarchy1"/>
    <dgm:cxn modelId="{299584AB-43B3-4117-9CB8-D134809386DE}" type="presParOf" srcId="{F1542FEE-CE39-4404-BE02-187C64E4E3AD}" destId="{F0EDD748-3C72-4399-B480-D8653CF85CBA}" srcOrd="3" destOrd="0" presId="urn:microsoft.com/office/officeart/2005/8/layout/hierarchy1"/>
    <dgm:cxn modelId="{9CBCFA10-4024-40C0-9AF5-0A45CD5FC166}" type="presParOf" srcId="{F0EDD748-3C72-4399-B480-D8653CF85CBA}" destId="{7F5BF573-5765-4452-A6CA-4691187FC9A0}" srcOrd="0" destOrd="0" presId="urn:microsoft.com/office/officeart/2005/8/layout/hierarchy1"/>
    <dgm:cxn modelId="{B0CE78B4-BCCA-47CD-A0D4-D876E243D784}" type="presParOf" srcId="{7F5BF573-5765-4452-A6CA-4691187FC9A0}" destId="{B367D9EB-C25E-47D1-8536-D35C55189990}" srcOrd="0" destOrd="0" presId="urn:microsoft.com/office/officeart/2005/8/layout/hierarchy1"/>
    <dgm:cxn modelId="{89123A4A-12EF-4934-B9D9-4E9B0794541E}" type="presParOf" srcId="{7F5BF573-5765-4452-A6CA-4691187FC9A0}" destId="{8A96C326-13D5-426D-AB89-13986F1BF732}" srcOrd="1" destOrd="0" presId="urn:microsoft.com/office/officeart/2005/8/layout/hierarchy1"/>
    <dgm:cxn modelId="{5309EAE5-80C0-4BE6-A2AD-0ACDD5E7A55C}" type="presParOf" srcId="{F0EDD748-3C72-4399-B480-D8653CF85CBA}" destId="{FF4D805D-C825-488D-8954-CD54B7E62B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1BFC2-71EE-4ADC-A220-91A58DB69F81}">
      <dsp:nvSpPr>
        <dsp:cNvPr id="0" name=""/>
        <dsp:cNvSpPr/>
      </dsp:nvSpPr>
      <dsp:spPr>
        <a:xfrm>
          <a:off x="2902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F0E9F8-9E27-499E-8D0D-3531B66A1187}">
      <dsp:nvSpPr>
        <dsp:cNvPr id="0" name=""/>
        <dsp:cNvSpPr/>
      </dsp:nvSpPr>
      <dsp:spPr>
        <a:xfrm>
          <a:off x="233139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Java abstract class is a class that can not be initiated by itself, it needs to be subclassed by another class to use its properties.</a:t>
          </a:r>
        </a:p>
      </dsp:txBody>
      <dsp:txXfrm>
        <a:off x="271678" y="1061359"/>
        <a:ext cx="1995055" cy="1238727"/>
      </dsp:txXfrm>
    </dsp:sp>
    <dsp:sp modelId="{AD3371D8-E10E-4D75-BB72-AB578DC996AF}">
      <dsp:nvSpPr>
        <dsp:cNvPr id="0" name=""/>
        <dsp:cNvSpPr/>
      </dsp:nvSpPr>
      <dsp:spPr>
        <a:xfrm>
          <a:off x="2535510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5E5D07-1E96-4BE6-8C9F-57660372668B}">
      <dsp:nvSpPr>
        <dsp:cNvPr id="0" name=""/>
        <dsp:cNvSpPr/>
      </dsp:nvSpPr>
      <dsp:spPr>
        <a:xfrm>
          <a:off x="2765747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It is designed to be a common base for other classes.</a:t>
          </a:r>
        </a:p>
      </dsp:txBody>
      <dsp:txXfrm>
        <a:off x="2804286" y="1061359"/>
        <a:ext cx="1995055" cy="1238727"/>
      </dsp:txXfrm>
    </dsp:sp>
    <dsp:sp modelId="{03B8F8BC-D87B-4863-87D9-92F89C7FA5B0}">
      <dsp:nvSpPr>
        <dsp:cNvPr id="0" name=""/>
        <dsp:cNvSpPr/>
      </dsp:nvSpPr>
      <dsp:spPr>
        <a:xfrm>
          <a:off x="5068118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B4D910-D1D1-42A8-8BE6-CC67AC216217}">
      <dsp:nvSpPr>
        <dsp:cNvPr id="0" name=""/>
        <dsp:cNvSpPr/>
      </dsp:nvSpPr>
      <dsp:spPr>
        <a:xfrm>
          <a:off x="5298355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 can define a class as abstract by using the Key word – ”abstract”.</a:t>
          </a:r>
        </a:p>
      </dsp:txBody>
      <dsp:txXfrm>
        <a:off x="5336894" y="1061359"/>
        <a:ext cx="1995055" cy="1238727"/>
      </dsp:txXfrm>
    </dsp:sp>
    <dsp:sp modelId="{1C062572-F8FA-4F34-954A-1FDCE5C32C2A}">
      <dsp:nvSpPr>
        <dsp:cNvPr id="0" name=""/>
        <dsp:cNvSpPr/>
      </dsp:nvSpPr>
      <dsp:spPr>
        <a:xfrm>
          <a:off x="7600726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50548F-01A0-4641-AFAC-3BC3207B0102}">
      <dsp:nvSpPr>
        <dsp:cNvPr id="0" name=""/>
        <dsp:cNvSpPr/>
      </dsp:nvSpPr>
      <dsp:spPr>
        <a:xfrm>
          <a:off x="7830963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It is </a:t>
          </a:r>
          <a:r>
            <a:rPr lang="en-US" sz="1500" kern="1200"/>
            <a:t>applicable for classes and methods in Java but not for Variables.</a:t>
          </a:r>
        </a:p>
      </dsp:txBody>
      <dsp:txXfrm>
        <a:off x="7869502" y="1061359"/>
        <a:ext cx="1995055" cy="1238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4F8AA-9B87-4469-A389-44F950102181}">
      <dsp:nvSpPr>
        <dsp:cNvPr id="0" name=""/>
        <dsp:cNvSpPr/>
      </dsp:nvSpPr>
      <dsp:spPr>
        <a:xfrm>
          <a:off x="2902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831BFD-3B61-4A4D-8C4F-E9E541282F8D}">
      <dsp:nvSpPr>
        <dsp:cNvPr id="0" name=""/>
        <dsp:cNvSpPr/>
      </dsp:nvSpPr>
      <dsp:spPr>
        <a:xfrm>
          <a:off x="233139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Interface is an abstract type, used to specify the behavior of a class.</a:t>
          </a:r>
        </a:p>
      </dsp:txBody>
      <dsp:txXfrm>
        <a:off x="271678" y="1061359"/>
        <a:ext cx="1995055" cy="1238727"/>
      </dsp:txXfrm>
    </dsp:sp>
    <dsp:sp modelId="{B4EA36CF-1736-4BEC-95CD-8AD3EF565ECD}">
      <dsp:nvSpPr>
        <dsp:cNvPr id="0" name=""/>
        <dsp:cNvSpPr/>
      </dsp:nvSpPr>
      <dsp:spPr>
        <a:xfrm>
          <a:off x="2535510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8EDDCE-640E-4F05-81A3-FB595620BC4D}">
      <dsp:nvSpPr>
        <dsp:cNvPr id="0" name=""/>
        <dsp:cNvSpPr/>
      </dsp:nvSpPr>
      <dsp:spPr>
        <a:xfrm>
          <a:off x="2765747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contains Static Constants and Abstract Methods.</a:t>
          </a:r>
        </a:p>
      </dsp:txBody>
      <dsp:txXfrm>
        <a:off x="2804286" y="1061359"/>
        <a:ext cx="1995055" cy="1238727"/>
      </dsp:txXfrm>
    </dsp:sp>
    <dsp:sp modelId="{5BEE8E93-F456-4308-8A52-5A0349DF3ACE}">
      <dsp:nvSpPr>
        <dsp:cNvPr id="0" name=""/>
        <dsp:cNvSpPr/>
      </dsp:nvSpPr>
      <dsp:spPr>
        <a:xfrm>
          <a:off x="5068118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3CF8CD-3E5A-470A-ACC5-677CA74CD1EF}">
      <dsp:nvSpPr>
        <dsp:cNvPr id="0" name=""/>
        <dsp:cNvSpPr/>
      </dsp:nvSpPr>
      <dsp:spPr>
        <a:xfrm>
          <a:off x="5298355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can support Multiple Inheritance and achieve loose coupling.</a:t>
          </a:r>
        </a:p>
      </dsp:txBody>
      <dsp:txXfrm>
        <a:off x="5336894" y="1061359"/>
        <a:ext cx="1995055" cy="1238727"/>
      </dsp:txXfrm>
    </dsp:sp>
    <dsp:sp modelId="{B367D9EB-C25E-47D1-8536-D35C55189990}">
      <dsp:nvSpPr>
        <dsp:cNvPr id="0" name=""/>
        <dsp:cNvSpPr/>
      </dsp:nvSpPr>
      <dsp:spPr>
        <a:xfrm>
          <a:off x="7600726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96C326-13D5-426D-AB89-13986F1BF732}">
      <dsp:nvSpPr>
        <dsp:cNvPr id="0" name=""/>
        <dsp:cNvSpPr/>
      </dsp:nvSpPr>
      <dsp:spPr>
        <a:xfrm>
          <a:off x="7830963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You cannot create an instance of an interface directly because an interface does not provide any implementation details.</a:t>
          </a:r>
        </a:p>
      </dsp:txBody>
      <dsp:txXfrm>
        <a:off x="7869502" y="1061359"/>
        <a:ext cx="1995055" cy="1238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88FA37-06AF-4CFE-5079-228C08394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3000" b="1" i="1" dirty="0">
                <a:solidFill>
                  <a:srgbClr val="FFFFFF"/>
                </a:solidFill>
              </a:rPr>
              <a:t>ABSTRACT CLASS </a:t>
            </a:r>
            <a:br>
              <a:rPr lang="en-US" sz="3000" b="1" i="1" dirty="0">
                <a:solidFill>
                  <a:srgbClr val="FFFFFF"/>
                </a:solidFill>
              </a:rPr>
            </a:br>
            <a:r>
              <a:rPr lang="en-US" sz="3000" b="1" i="1" dirty="0">
                <a:solidFill>
                  <a:srgbClr val="FFFFFF"/>
                </a:solidFill>
              </a:rPr>
              <a:t>VS</a:t>
            </a:r>
            <a:br>
              <a:rPr lang="en-US" sz="3000" b="1" i="1" dirty="0">
                <a:solidFill>
                  <a:srgbClr val="FFFFFF"/>
                </a:solidFill>
              </a:rPr>
            </a:br>
            <a:r>
              <a:rPr lang="en-US" sz="3000" b="1" i="1" dirty="0">
                <a:solidFill>
                  <a:srgbClr val="FFFFFF"/>
                </a:solidFill>
              </a:rPr>
              <a:t>interface</a:t>
            </a:r>
            <a:endParaRPr lang="en-IN" sz="3000" b="1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0745D-C857-E395-F094-147F8912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 fontScale="92500" lnSpcReduction="10000"/>
          </a:bodyPr>
          <a:lstStyle/>
          <a:p>
            <a:pPr marL="342900" indent="-342900" algn="r">
              <a:lnSpc>
                <a:spcPct val="110000"/>
              </a:lnSpc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With use cases 				  </a:t>
            </a:r>
          </a:p>
          <a:p>
            <a:pPr algn="r">
              <a:lnSpc>
                <a:spcPct val="110000"/>
              </a:lnSpc>
            </a:pPr>
            <a:r>
              <a:rPr lang="en-US" sz="1400" dirty="0">
                <a:solidFill>
                  <a:schemeClr val="bg2"/>
                </a:solidFill>
              </a:rPr>
              <a:t>By:</a:t>
            </a:r>
          </a:p>
          <a:p>
            <a:pPr algn="r">
              <a:lnSpc>
                <a:spcPct val="110000"/>
              </a:lnSpc>
            </a:pPr>
            <a:r>
              <a:rPr lang="en-US" sz="1400" dirty="0">
                <a:solidFill>
                  <a:schemeClr val="bg2"/>
                </a:solidFill>
              </a:rPr>
              <a:t>TEAM-2</a:t>
            </a:r>
            <a:endParaRPr lang="en-I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10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D7D65-2AA8-757A-844D-BFB45F5F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INTERFACE USE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62AB1-86C6-ACAD-BF19-D29E2335BFC7}"/>
              </a:ext>
            </a:extLst>
          </p:cNvPr>
          <p:cNvSpPr txBox="1"/>
          <p:nvPr/>
        </p:nvSpPr>
        <p:spPr>
          <a:xfrm>
            <a:off x="1577446" y="2413001"/>
            <a:ext cx="9048218" cy="3033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Payment Systems:</a:t>
            </a:r>
          </a:p>
          <a:p>
            <a:pPr marL="228600" lvl="1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>
                <a:solidFill>
                  <a:srgbClr val="FFFFFF"/>
                </a:solidFill>
              </a:rPr>
              <a:t>	An interface </a:t>
            </a:r>
            <a:r>
              <a:rPr lang="en-US" sz="2000" dirty="0" err="1">
                <a:solidFill>
                  <a:srgbClr val="FFFFFF"/>
                </a:solidFill>
              </a:rPr>
              <a:t>PaymentGateway</a:t>
            </a:r>
            <a:r>
              <a:rPr lang="en-US" sz="2000" dirty="0">
                <a:solidFill>
                  <a:srgbClr val="FFFFFF"/>
                </a:solidFill>
              </a:rPr>
              <a:t> with methods like 	</a:t>
            </a:r>
            <a:r>
              <a:rPr lang="en-US" sz="2000" dirty="0" err="1">
                <a:solidFill>
                  <a:srgbClr val="FFFFFF"/>
                </a:solidFill>
              </a:rPr>
              <a:t>processPayment</a:t>
            </a:r>
            <a:r>
              <a:rPr lang="en-US" sz="2000" dirty="0">
                <a:solidFill>
                  <a:srgbClr val="FFFFFF"/>
                </a:solidFill>
              </a:rPr>
              <a:t>() and 	refund(), implemented by different 	payment systems such as Stripe and 	PayPal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Event Handling: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>
                <a:solidFill>
                  <a:srgbClr val="FFFFFF"/>
                </a:solidFill>
              </a:rPr>
              <a:t>	An interface </a:t>
            </a:r>
            <a:r>
              <a:rPr lang="en-US" sz="2000" dirty="0" err="1">
                <a:solidFill>
                  <a:srgbClr val="FFFFFF"/>
                </a:solidFill>
              </a:rPr>
              <a:t>EventListener</a:t>
            </a:r>
            <a:r>
              <a:rPr lang="en-US" sz="2000" dirty="0">
                <a:solidFill>
                  <a:srgbClr val="FFFFFF"/>
                </a:solidFill>
              </a:rPr>
              <a:t> with methods like </a:t>
            </a:r>
            <a:r>
              <a:rPr lang="en-US" sz="2000" dirty="0" err="1">
                <a:solidFill>
                  <a:srgbClr val="FFFFFF"/>
                </a:solidFill>
              </a:rPr>
              <a:t>onClick</a:t>
            </a:r>
            <a:r>
              <a:rPr lang="en-US" sz="2000" dirty="0">
                <a:solidFill>
                  <a:srgbClr val="FFFFFF"/>
                </a:solidFill>
              </a:rPr>
              <a:t>() and 			</a:t>
            </a:r>
            <a:r>
              <a:rPr lang="en-US" sz="2000" dirty="0" err="1">
                <a:solidFill>
                  <a:srgbClr val="FFFFFF"/>
                </a:solidFill>
              </a:rPr>
              <a:t>onHover</a:t>
            </a:r>
            <a:r>
              <a:rPr lang="en-US" sz="2000" dirty="0">
                <a:solidFill>
                  <a:srgbClr val="FFFFFF"/>
                </a:solidFill>
              </a:rPr>
              <a:t>(), used by UI components like Button and Slider to handle 		user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145538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D7D65-2AA8-757A-844D-BFB45F5F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INTERFACE USE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62AB1-86C6-ACAD-BF19-D29E2335BFC7}"/>
              </a:ext>
            </a:extLst>
          </p:cNvPr>
          <p:cNvSpPr txBox="1"/>
          <p:nvPr/>
        </p:nvSpPr>
        <p:spPr>
          <a:xfrm>
            <a:off x="1577446" y="2413001"/>
            <a:ext cx="9048218" cy="3033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Notification Services:</a:t>
            </a:r>
          </a:p>
          <a:p>
            <a:pPr marL="228600" lvl="1" algn="just"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000" dirty="0">
                <a:solidFill>
                  <a:srgbClr val="FFFFFF"/>
                </a:solidFill>
              </a:rPr>
              <a:t>	An interface </a:t>
            </a:r>
            <a:r>
              <a:rPr lang="en-US" sz="2000" dirty="0" err="1">
                <a:solidFill>
                  <a:srgbClr val="FFFFFF"/>
                </a:solidFill>
              </a:rPr>
              <a:t>NotificationService</a:t>
            </a:r>
            <a:r>
              <a:rPr lang="en-US" sz="2000" dirty="0">
                <a:solidFill>
                  <a:srgbClr val="FFFFFF"/>
                </a:solidFill>
              </a:rPr>
              <a:t> with methods like 	</a:t>
            </a:r>
            <a:r>
              <a:rPr lang="en-US" sz="2000" dirty="0" err="1">
                <a:solidFill>
                  <a:srgbClr val="FFFFFF"/>
                </a:solidFill>
              </a:rPr>
              <a:t>sendNotification</a:t>
            </a:r>
            <a:r>
              <a:rPr lang="en-US" sz="2000" dirty="0">
                <a:solidFill>
                  <a:srgbClr val="FFFFFF"/>
                </a:solidFill>
              </a:rPr>
              <a:t>() and 	</a:t>
            </a:r>
            <a:r>
              <a:rPr lang="en-US" sz="2000" dirty="0" err="1">
                <a:solidFill>
                  <a:srgbClr val="FFFFFF"/>
                </a:solidFill>
              </a:rPr>
              <a:t>scheduleNotification</a:t>
            </a:r>
            <a:r>
              <a:rPr lang="en-US" sz="2000" dirty="0">
                <a:solidFill>
                  <a:srgbClr val="FFFFFF"/>
                </a:solidFill>
              </a:rPr>
              <a:t>(), implemented by 	classes such as 	</a:t>
            </a:r>
            <a:r>
              <a:rPr lang="en-US" sz="2000" dirty="0" err="1">
                <a:solidFill>
                  <a:srgbClr val="FFFFFF"/>
                </a:solidFill>
              </a:rPr>
              <a:t>EmailNotificationService</a:t>
            </a:r>
            <a:r>
              <a:rPr lang="en-US" sz="2000" dirty="0">
                <a:solidFill>
                  <a:srgbClr val="FFFFFF"/>
                </a:solidFill>
              </a:rPr>
              <a:t> and 	</a:t>
            </a:r>
            <a:r>
              <a:rPr lang="en-US" sz="2000" dirty="0" err="1">
                <a:solidFill>
                  <a:srgbClr val="FFFFFF"/>
                </a:solidFill>
              </a:rPr>
              <a:t>SMSNotificationService</a:t>
            </a:r>
            <a:r>
              <a:rPr lang="en-US" sz="2000" dirty="0">
                <a:solidFill>
                  <a:srgbClr val="FFFFFF"/>
                </a:solidFill>
              </a:rPr>
              <a:t> to handle 	different types of notifications</a:t>
            </a:r>
          </a:p>
        </p:txBody>
      </p:sp>
    </p:spTree>
    <p:extLst>
      <p:ext uri="{BB962C8B-B14F-4D97-AF65-F5344CB8AC3E}">
        <p14:creationId xmlns:p14="http://schemas.microsoft.com/office/powerpoint/2010/main" val="28875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2135-913E-D451-9388-99AE7312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27" y="2319415"/>
            <a:ext cx="11562346" cy="2219169"/>
          </a:xfrm>
        </p:spPr>
        <p:txBody>
          <a:bodyPr>
            <a:normAutofit/>
          </a:bodyPr>
          <a:lstStyle/>
          <a:p>
            <a:r>
              <a:rPr lang="en-US" sz="5400" b="1" dirty="0"/>
              <a:t>				THANK 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64428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7D65-2AA8-757A-844D-BFB45F5F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IN" dirty="0"/>
              <a:t>BSTRACT CLASS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78D5D-466A-0272-D513-28763EA40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3295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584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D7D65-2AA8-757A-844D-BFB45F5F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  <a:r>
              <a:rPr lang="en-IN" dirty="0">
                <a:solidFill>
                  <a:srgbClr val="FFFFFF"/>
                </a:solidFill>
              </a:rPr>
              <a:t>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9C1F-CF23-559A-336A-F69BCD0D7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5" y="2254656"/>
            <a:ext cx="9302219" cy="329406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Usage:</a:t>
            </a:r>
          </a:p>
          <a:p>
            <a:pPr lvl="1" algn="just"/>
            <a:r>
              <a:rPr lang="en-US" sz="2400" dirty="0">
                <a:solidFill>
                  <a:srgbClr val="FFFFFF"/>
                </a:solidFill>
              </a:rPr>
              <a:t>It is limited to single inheritance and doesn’t support Multiple Inheritance.</a:t>
            </a:r>
          </a:p>
          <a:p>
            <a:pPr lvl="1" algn="just"/>
            <a:r>
              <a:rPr lang="en-US" sz="2400" dirty="0">
                <a:solidFill>
                  <a:srgbClr val="FFFFFF"/>
                </a:solidFill>
              </a:rPr>
              <a:t>We can define Constructors in the abstract class.</a:t>
            </a:r>
          </a:p>
          <a:p>
            <a:pPr lvl="1" algn="just"/>
            <a:r>
              <a:rPr lang="en-US" sz="2400" dirty="0">
                <a:solidFill>
                  <a:srgbClr val="FFFFFF"/>
                </a:solidFill>
              </a:rPr>
              <a:t>It can have abstract and non abstract methods.</a:t>
            </a:r>
          </a:p>
          <a:p>
            <a:pPr lvl="1" algn="just"/>
            <a:r>
              <a:rPr lang="en-US" sz="2400" dirty="0">
                <a:solidFill>
                  <a:srgbClr val="FFFFFF"/>
                </a:solidFill>
              </a:rPr>
              <a:t>Ideal for cases where you have a common base class with shared code and state.</a:t>
            </a:r>
          </a:p>
          <a:p>
            <a:pPr marL="457200" lvl="1" indent="0" algn="just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1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7D65-2AA8-757A-844D-BFB45F5F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6130"/>
            <a:ext cx="9905998" cy="147857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IN" dirty="0"/>
              <a:t>BSTRACT CLASS</a:t>
            </a:r>
          </a:p>
        </p:txBody>
      </p:sp>
      <p:pic>
        <p:nvPicPr>
          <p:cNvPr id="7" name="Picture 6" descr="A diagram of a flowchart&#10;&#10;Description automatically generated">
            <a:extLst>
              <a:ext uri="{FF2B5EF4-FFF2-40B4-BE49-F238E27FC236}">
                <a16:creationId xmlns:a16="http://schemas.microsoft.com/office/drawing/2014/main" id="{0716BAC4-447E-4251-23F8-0E6F67C99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035571"/>
            <a:ext cx="5324475" cy="3781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5DD2AD-DA36-B1E4-E880-53192274216B}"/>
              </a:ext>
            </a:extLst>
          </p:cNvPr>
          <p:cNvSpPr txBox="1"/>
          <p:nvPr/>
        </p:nvSpPr>
        <p:spPr>
          <a:xfrm>
            <a:off x="6631805" y="279132"/>
            <a:ext cx="543827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effectLst/>
                <a:latin typeface="inter-regular"/>
              </a:rPr>
              <a:t>abstract</a:t>
            </a:r>
            <a:r>
              <a:rPr lang="en-IN" b="0" i="0" dirty="0">
                <a:effectLst/>
                <a:latin typeface="inter-regular"/>
              </a:rPr>
              <a:t> </a:t>
            </a:r>
            <a:r>
              <a:rPr lang="en-IN" b="1" i="0" dirty="0">
                <a:effectLst/>
                <a:latin typeface="inter-regular"/>
              </a:rPr>
              <a:t>class</a:t>
            </a:r>
            <a:r>
              <a:rPr lang="en-IN" b="0" i="0" dirty="0">
                <a:effectLst/>
                <a:latin typeface="inter-regular"/>
              </a:rPr>
              <a:t> Class{    </a:t>
            </a:r>
          </a:p>
          <a:p>
            <a:pPr algn="just"/>
            <a:r>
              <a:rPr lang="en-IN" b="1" i="0" dirty="0">
                <a:effectLst/>
                <a:latin typeface="inter-regular"/>
              </a:rPr>
              <a:t>	abstract</a:t>
            </a:r>
            <a:r>
              <a:rPr lang="en-IN" b="0" i="0" dirty="0">
                <a:effectLst/>
                <a:latin typeface="inter-regular"/>
              </a:rPr>
              <a:t> </a:t>
            </a:r>
            <a:r>
              <a:rPr lang="en-IN" b="1" i="0" dirty="0">
                <a:effectLst/>
                <a:latin typeface="inter-regular"/>
              </a:rPr>
              <a:t>int</a:t>
            </a:r>
            <a:r>
              <a:rPr lang="en-IN" b="0" i="0" dirty="0">
                <a:effectLst/>
                <a:latin typeface="inter-regular"/>
              </a:rPr>
              <a:t> </a:t>
            </a:r>
            <a:r>
              <a:rPr lang="en-IN" dirty="0">
                <a:latin typeface="inter-regular"/>
              </a:rPr>
              <a:t>calculate</a:t>
            </a:r>
            <a:r>
              <a:rPr lang="en-IN" b="0" i="0" dirty="0">
                <a:effectLst/>
                <a:latin typeface="inter-regular"/>
              </a:rPr>
              <a:t>();    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}    </a:t>
            </a:r>
          </a:p>
          <a:p>
            <a:pPr algn="just"/>
            <a:endParaRPr lang="en-IN" b="0" i="0" dirty="0">
              <a:effectLst/>
              <a:latin typeface="inter-regular"/>
            </a:endParaRPr>
          </a:p>
          <a:p>
            <a:pPr algn="just"/>
            <a:r>
              <a:rPr lang="en-IN" b="1" i="0" dirty="0">
                <a:effectLst/>
                <a:latin typeface="inter-regular"/>
              </a:rPr>
              <a:t>class</a:t>
            </a:r>
            <a:r>
              <a:rPr lang="en-IN" b="0" i="0" dirty="0">
                <a:effectLst/>
                <a:latin typeface="inter-regular"/>
              </a:rPr>
              <a:t> </a:t>
            </a:r>
            <a:r>
              <a:rPr lang="en-IN" dirty="0">
                <a:latin typeface="inter-regular"/>
              </a:rPr>
              <a:t>Addition </a:t>
            </a:r>
            <a:r>
              <a:rPr lang="en-IN" b="1" i="0" dirty="0">
                <a:effectLst/>
                <a:latin typeface="inter-regular"/>
              </a:rPr>
              <a:t>extends</a:t>
            </a:r>
            <a:r>
              <a:rPr lang="en-IN" b="0" i="0" dirty="0">
                <a:effectLst/>
                <a:latin typeface="inter-regular"/>
              </a:rPr>
              <a:t> Class {    </a:t>
            </a:r>
          </a:p>
          <a:p>
            <a:pPr algn="just"/>
            <a:r>
              <a:rPr lang="en-IN" b="1" i="0" dirty="0">
                <a:effectLst/>
                <a:latin typeface="inter-regular"/>
              </a:rPr>
              <a:t>	int</a:t>
            </a:r>
            <a:r>
              <a:rPr lang="en-IN" b="0" i="0" dirty="0">
                <a:effectLst/>
                <a:latin typeface="inter-regular"/>
              </a:rPr>
              <a:t> calculate(){</a:t>
            </a:r>
            <a:r>
              <a:rPr lang="en-IN" b="1" i="0" dirty="0">
                <a:effectLst/>
                <a:latin typeface="inter-regular"/>
              </a:rPr>
              <a:t>return</a:t>
            </a:r>
            <a:r>
              <a:rPr lang="en-IN" b="0" i="0" dirty="0">
                <a:effectLst/>
                <a:latin typeface="inter-regular"/>
              </a:rPr>
              <a:t> 1+2;}    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}    </a:t>
            </a:r>
          </a:p>
          <a:p>
            <a:pPr algn="just"/>
            <a:r>
              <a:rPr lang="en-IN" b="1" i="0" dirty="0">
                <a:effectLst/>
                <a:latin typeface="inter-regular"/>
              </a:rPr>
              <a:t>class</a:t>
            </a:r>
            <a:r>
              <a:rPr lang="en-IN" b="0" i="0" dirty="0">
                <a:effectLst/>
                <a:latin typeface="inter-regular"/>
              </a:rPr>
              <a:t> </a:t>
            </a:r>
            <a:r>
              <a:rPr lang="en-IN" dirty="0">
                <a:latin typeface="inter-regular"/>
              </a:rPr>
              <a:t>Subtraction</a:t>
            </a:r>
            <a:r>
              <a:rPr lang="en-IN" b="0" i="0" dirty="0">
                <a:effectLst/>
                <a:latin typeface="inter-regular"/>
              </a:rPr>
              <a:t> </a:t>
            </a:r>
            <a:r>
              <a:rPr lang="en-IN" b="1" i="0" dirty="0">
                <a:effectLst/>
                <a:latin typeface="inter-regular"/>
              </a:rPr>
              <a:t>extends</a:t>
            </a:r>
            <a:r>
              <a:rPr lang="en-IN" b="0" i="0" dirty="0">
                <a:effectLst/>
                <a:latin typeface="inter-regular"/>
              </a:rPr>
              <a:t> </a:t>
            </a:r>
            <a:r>
              <a:rPr lang="en-IN" dirty="0">
                <a:latin typeface="inter-regular"/>
              </a:rPr>
              <a:t>Class</a:t>
            </a:r>
            <a:r>
              <a:rPr lang="en-IN" b="0" i="0" dirty="0">
                <a:effectLst/>
                <a:latin typeface="inter-regular"/>
              </a:rPr>
              <a:t>{    </a:t>
            </a:r>
          </a:p>
          <a:p>
            <a:pPr algn="just"/>
            <a:r>
              <a:rPr lang="en-IN" b="1" i="0" dirty="0">
                <a:effectLst/>
                <a:latin typeface="inter-regular"/>
              </a:rPr>
              <a:t>	int</a:t>
            </a:r>
            <a:r>
              <a:rPr lang="en-IN" b="0" i="0" dirty="0">
                <a:effectLst/>
                <a:latin typeface="inter-regular"/>
              </a:rPr>
              <a:t> calculate(){</a:t>
            </a:r>
            <a:r>
              <a:rPr lang="en-IN" b="1" i="0" dirty="0">
                <a:effectLst/>
                <a:latin typeface="inter-regular"/>
              </a:rPr>
              <a:t>return</a:t>
            </a:r>
            <a:r>
              <a:rPr lang="en-IN" b="0" i="0" dirty="0">
                <a:effectLst/>
                <a:latin typeface="inter-regular"/>
              </a:rPr>
              <a:t> 8-1;}    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} </a:t>
            </a:r>
          </a:p>
          <a:p>
            <a:pPr algn="just"/>
            <a:endParaRPr lang="en-IN" dirty="0">
              <a:latin typeface="inter-regular"/>
            </a:endParaRPr>
          </a:p>
          <a:p>
            <a:pPr algn="just"/>
            <a:r>
              <a:rPr lang="en-IN" b="1" i="0" dirty="0">
                <a:effectLst/>
                <a:latin typeface="inter-regular"/>
              </a:rPr>
              <a:t>class</a:t>
            </a:r>
            <a:r>
              <a:rPr lang="en-IN" b="0" i="0" dirty="0">
                <a:effectLst/>
                <a:latin typeface="inter-regular"/>
              </a:rPr>
              <a:t> </a:t>
            </a:r>
            <a:r>
              <a:rPr lang="en-IN" dirty="0">
                <a:latin typeface="inter-regular"/>
              </a:rPr>
              <a:t>Multiplication</a:t>
            </a:r>
            <a:r>
              <a:rPr lang="en-IN" b="0" i="0" dirty="0">
                <a:effectLst/>
                <a:latin typeface="inter-regular"/>
              </a:rPr>
              <a:t> </a:t>
            </a:r>
            <a:r>
              <a:rPr lang="en-IN" b="1" i="0" dirty="0">
                <a:effectLst/>
                <a:latin typeface="inter-regular"/>
              </a:rPr>
              <a:t>extends</a:t>
            </a:r>
            <a:r>
              <a:rPr lang="en-IN" b="0" i="0" dirty="0">
                <a:effectLst/>
                <a:latin typeface="inter-regular"/>
              </a:rPr>
              <a:t> </a:t>
            </a:r>
            <a:r>
              <a:rPr lang="en-IN" dirty="0">
                <a:latin typeface="inter-regular"/>
              </a:rPr>
              <a:t>Class</a:t>
            </a:r>
            <a:r>
              <a:rPr lang="en-IN" b="0" i="0" dirty="0">
                <a:effectLst/>
                <a:latin typeface="inter-regular"/>
              </a:rPr>
              <a:t>{    </a:t>
            </a:r>
          </a:p>
          <a:p>
            <a:pPr algn="just"/>
            <a:r>
              <a:rPr lang="en-IN" b="1" i="0" dirty="0">
                <a:effectLst/>
                <a:latin typeface="inter-regular"/>
              </a:rPr>
              <a:t>	int</a:t>
            </a:r>
            <a:r>
              <a:rPr lang="en-IN" b="0" i="0" dirty="0">
                <a:effectLst/>
                <a:latin typeface="inter-regular"/>
              </a:rPr>
              <a:t> calculate(){</a:t>
            </a:r>
            <a:r>
              <a:rPr lang="en-IN" b="1" i="0" dirty="0">
                <a:effectLst/>
                <a:latin typeface="inter-regular"/>
              </a:rPr>
              <a:t>return</a:t>
            </a:r>
            <a:r>
              <a:rPr lang="en-IN" b="0" i="0" dirty="0">
                <a:effectLst/>
                <a:latin typeface="inter-regular"/>
              </a:rPr>
              <a:t> 2*2;}    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}    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    </a:t>
            </a:r>
          </a:p>
          <a:p>
            <a:pPr algn="just"/>
            <a:r>
              <a:rPr lang="en-IN" b="1" i="0">
                <a:effectLst/>
                <a:latin typeface="inter-regular"/>
              </a:rPr>
              <a:t>class</a:t>
            </a:r>
            <a:r>
              <a:rPr lang="en-IN" b="0" i="0">
                <a:effectLst/>
                <a:latin typeface="inter-regular"/>
              </a:rPr>
              <a:t>  Main {    </a:t>
            </a:r>
            <a:endParaRPr lang="en-IN" b="0" i="0" dirty="0">
              <a:effectLst/>
              <a:latin typeface="inter-regular"/>
            </a:endParaRPr>
          </a:p>
          <a:p>
            <a:pPr algn="just"/>
            <a:r>
              <a:rPr lang="en-IN" b="1" i="0" dirty="0">
                <a:effectLst/>
                <a:latin typeface="inter-regular"/>
              </a:rPr>
              <a:t>	public</a:t>
            </a:r>
            <a:r>
              <a:rPr lang="en-IN" b="0" i="0" dirty="0">
                <a:effectLst/>
                <a:latin typeface="inter-regular"/>
              </a:rPr>
              <a:t> </a:t>
            </a:r>
            <a:r>
              <a:rPr lang="en-IN" b="1" i="0" dirty="0">
                <a:effectLst/>
                <a:latin typeface="inter-regular"/>
              </a:rPr>
              <a:t>static</a:t>
            </a:r>
            <a:r>
              <a:rPr lang="en-IN" b="0" i="0" dirty="0">
                <a:effectLst/>
                <a:latin typeface="inter-regular"/>
              </a:rPr>
              <a:t> </a:t>
            </a:r>
            <a:r>
              <a:rPr lang="en-IN" b="1" i="0" dirty="0">
                <a:effectLst/>
                <a:latin typeface="inter-regular"/>
              </a:rPr>
              <a:t>void</a:t>
            </a:r>
            <a:r>
              <a:rPr lang="en-IN" b="0" i="0" dirty="0">
                <a:effectLst/>
                <a:latin typeface="inter-regular"/>
              </a:rPr>
              <a:t> main(String </a:t>
            </a:r>
            <a:r>
              <a:rPr lang="en-IN" b="0" i="0" dirty="0" err="1">
                <a:effectLst/>
                <a:latin typeface="inter-regular"/>
              </a:rPr>
              <a:t>args</a:t>
            </a:r>
            <a:r>
              <a:rPr lang="en-IN" b="0" i="0" dirty="0">
                <a:effectLst/>
                <a:latin typeface="inter-regular"/>
              </a:rPr>
              <a:t>[]){    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		Class b;  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		b=</a:t>
            </a:r>
            <a:r>
              <a:rPr lang="en-IN" b="1" i="0" dirty="0">
                <a:effectLst/>
                <a:latin typeface="inter-regular"/>
              </a:rPr>
              <a:t>new</a:t>
            </a:r>
            <a:r>
              <a:rPr lang="en-IN" b="0" i="0" dirty="0">
                <a:effectLst/>
                <a:latin typeface="inter-regular"/>
              </a:rPr>
              <a:t> Addition();  </a:t>
            </a:r>
          </a:p>
          <a:p>
            <a:pPr algn="just"/>
            <a:r>
              <a:rPr lang="en-IN" dirty="0">
                <a:latin typeface="inter-regular"/>
              </a:rPr>
              <a:t>		</a:t>
            </a:r>
            <a:r>
              <a:rPr lang="en-IN" dirty="0" err="1">
                <a:latin typeface="inter-regular"/>
              </a:rPr>
              <a:t>System.out.println</a:t>
            </a:r>
            <a:r>
              <a:rPr lang="en-IN" dirty="0">
                <a:latin typeface="inter-regular"/>
              </a:rPr>
              <a:t>(</a:t>
            </a:r>
            <a:r>
              <a:rPr lang="en-IN" dirty="0" err="1">
                <a:latin typeface="inter-regular"/>
              </a:rPr>
              <a:t>b.calculate</a:t>
            </a:r>
            <a:r>
              <a:rPr lang="en-IN" dirty="0">
                <a:latin typeface="inter-regular"/>
              </a:rPr>
              <a:t>());</a:t>
            </a:r>
          </a:p>
          <a:p>
            <a:pPr algn="just"/>
            <a:r>
              <a:rPr lang="en-IN" dirty="0">
                <a:latin typeface="inter-regular"/>
              </a:rPr>
              <a:t>		</a:t>
            </a:r>
            <a:endParaRPr lang="en-IN" b="0" i="0" dirty="0">
              <a:effectLst/>
              <a:latin typeface="inter-regular"/>
            </a:endParaRPr>
          </a:p>
          <a:p>
            <a:pPr algn="just"/>
            <a:r>
              <a:rPr lang="en-IN" b="0" i="0" dirty="0">
                <a:effectLst/>
                <a:latin typeface="inter-regular"/>
              </a:rPr>
              <a:t>		b=</a:t>
            </a:r>
            <a:r>
              <a:rPr lang="en-IN" b="1" i="0" dirty="0">
                <a:effectLst/>
                <a:latin typeface="inter-regular"/>
              </a:rPr>
              <a:t>new</a:t>
            </a:r>
            <a:r>
              <a:rPr lang="en-IN" b="0" i="0" dirty="0">
                <a:effectLst/>
                <a:latin typeface="inter-regular"/>
              </a:rPr>
              <a:t> </a:t>
            </a:r>
            <a:r>
              <a:rPr lang="en-IN" dirty="0">
                <a:latin typeface="inter-regular"/>
              </a:rPr>
              <a:t>Subtraction</a:t>
            </a:r>
            <a:r>
              <a:rPr lang="en-IN" b="0" i="0" dirty="0">
                <a:effectLst/>
                <a:latin typeface="inter-regular"/>
              </a:rPr>
              <a:t>();  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		</a:t>
            </a:r>
            <a:r>
              <a:rPr lang="en-IN" dirty="0" err="1">
                <a:latin typeface="inter-regular"/>
              </a:rPr>
              <a:t>System.out.println</a:t>
            </a:r>
            <a:r>
              <a:rPr lang="en-IN" dirty="0">
                <a:latin typeface="inter-regular"/>
              </a:rPr>
              <a:t>(</a:t>
            </a:r>
            <a:r>
              <a:rPr lang="en-IN" dirty="0" err="1">
                <a:latin typeface="inter-regular"/>
              </a:rPr>
              <a:t>b.calculate</a:t>
            </a:r>
            <a:r>
              <a:rPr lang="en-IN" dirty="0">
                <a:latin typeface="inter-regular"/>
              </a:rPr>
              <a:t>());</a:t>
            </a:r>
            <a:endParaRPr lang="en-IN" b="0" i="0" dirty="0">
              <a:effectLst/>
              <a:latin typeface="inter-regular"/>
            </a:endParaRPr>
          </a:p>
          <a:p>
            <a:pPr algn="just"/>
            <a:r>
              <a:rPr lang="en-IN" dirty="0">
                <a:latin typeface="inter-regular"/>
              </a:rPr>
              <a:t>	}</a:t>
            </a:r>
            <a:endParaRPr lang="en-IN" b="0" i="0" dirty="0">
              <a:effectLst/>
              <a:latin typeface="inter-regular"/>
            </a:endParaRPr>
          </a:p>
          <a:p>
            <a:pPr algn="just"/>
            <a:r>
              <a:rPr lang="en-IN" b="0" i="0" dirty="0">
                <a:effectLst/>
                <a:latin typeface="inter-regular"/>
              </a:rPr>
              <a:t>}   </a:t>
            </a:r>
          </a:p>
        </p:txBody>
      </p:sp>
    </p:spTree>
    <p:extLst>
      <p:ext uri="{BB962C8B-B14F-4D97-AF65-F5344CB8AC3E}">
        <p14:creationId xmlns:p14="http://schemas.microsoft.com/office/powerpoint/2010/main" val="199450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7D65-2AA8-757A-844D-BFB45F5F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Interface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A47830-80FD-F46E-92C7-AF999711C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50923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518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D7D65-2AA8-757A-844D-BFB45F5F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INTERFACE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9C1F-CF23-559A-336A-F69BCD0D7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Usage:</a:t>
            </a:r>
          </a:p>
          <a:p>
            <a:pPr lvl="1" algn="just"/>
            <a:r>
              <a:rPr lang="en-US" dirty="0">
                <a:solidFill>
                  <a:srgbClr val="FFFFFF"/>
                </a:solidFill>
              </a:rPr>
              <a:t>It specifies methods that implementing classes must provide, without detailing the implementation.</a:t>
            </a:r>
          </a:p>
          <a:p>
            <a:pPr lvl="1" algn="just"/>
            <a:r>
              <a:rPr lang="en-US" dirty="0">
                <a:solidFill>
                  <a:srgbClr val="FFFFFF"/>
                </a:solidFill>
              </a:rPr>
              <a:t>Allows objects of different classes to be treated uniformly through the interface type.</a:t>
            </a:r>
          </a:p>
          <a:p>
            <a:pPr lvl="1" algn="just"/>
            <a:r>
              <a:rPr lang="en-US" dirty="0">
                <a:solidFill>
                  <a:srgbClr val="FFFFFF"/>
                </a:solidFill>
              </a:rPr>
              <a:t>A class can implement multiple interfaces, inheriting behaviors from various sources.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0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7D65-2AA8-757A-844D-BFB45F5F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6408"/>
            <a:ext cx="9905998" cy="1478570"/>
          </a:xfrm>
        </p:spPr>
        <p:txBody>
          <a:bodyPr/>
          <a:lstStyle/>
          <a:p>
            <a:r>
              <a:rPr lang="en-US" dirty="0"/>
              <a:t>Interface</a:t>
            </a:r>
            <a:endParaRPr lang="en-IN" dirty="0"/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4CF144C4-01F1-483A-9EB4-8A44DB228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437" y="2428889"/>
            <a:ext cx="4557043" cy="35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6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D7D65-2AA8-757A-844D-BFB45F5F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ABSTRACT CLASS USE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62AB1-86C6-ACAD-BF19-D29E2335BFC7}"/>
              </a:ext>
            </a:extLst>
          </p:cNvPr>
          <p:cNvSpPr txBox="1"/>
          <p:nvPr/>
        </p:nvSpPr>
        <p:spPr>
          <a:xfrm>
            <a:off x="1577446" y="2413001"/>
            <a:ext cx="9048218" cy="3033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Appliance Manufacturing:</a:t>
            </a:r>
          </a:p>
          <a:p>
            <a:pPr marL="228600" lvl="1" algn="just"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000" dirty="0">
                <a:solidFill>
                  <a:srgbClr val="FFFFFF"/>
                </a:solidFill>
              </a:rPr>
              <a:t>	An abstract class Appliance with methods like </a:t>
            </a:r>
            <a:r>
              <a:rPr lang="en-US" sz="2000" dirty="0" err="1">
                <a:solidFill>
                  <a:srgbClr val="FFFFFF"/>
                </a:solidFill>
              </a:rPr>
              <a:t>turnOn</a:t>
            </a:r>
            <a:r>
              <a:rPr lang="en-US" sz="2000" dirty="0">
                <a:solidFill>
                  <a:srgbClr val="FFFFFF"/>
                </a:solidFill>
              </a:rPr>
              <a:t>() and 	</a:t>
            </a:r>
            <a:r>
              <a:rPr lang="en-US" sz="2000" dirty="0" err="1">
                <a:solidFill>
                  <a:srgbClr val="FFFFFF"/>
                </a:solidFill>
              </a:rPr>
              <a:t>turnOff</a:t>
            </a:r>
            <a:r>
              <a:rPr lang="en-US" sz="2000" dirty="0">
                <a:solidFill>
                  <a:srgbClr val="FFFFFF"/>
                </a:solidFill>
              </a:rPr>
              <a:t>(), 	extended by concrete classes such as </a:t>
            </a:r>
            <a:r>
              <a:rPr lang="en-US" sz="2000" dirty="0" err="1">
                <a:solidFill>
                  <a:srgbClr val="FFFFFF"/>
                </a:solidFill>
              </a:rPr>
              <a:t>WashingMachine</a:t>
            </a:r>
            <a:r>
              <a:rPr lang="en-US" sz="2000" dirty="0">
                <a:solidFill>
                  <a:srgbClr val="FFFFFF"/>
                </a:solidFill>
              </a:rPr>
              <a:t> 	and Refrigerator.</a:t>
            </a:r>
          </a:p>
          <a:p>
            <a:pPr lvl="1" indent="-228600" algn="just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228600" algn="just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Media Content</a:t>
            </a:r>
          </a:p>
          <a:p>
            <a:pPr marL="228600" lvl="1" algn="just"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000" dirty="0">
                <a:solidFill>
                  <a:srgbClr val="FFFFFF"/>
                </a:solidFill>
              </a:rPr>
              <a:t>	An abstract class </a:t>
            </a:r>
            <a:r>
              <a:rPr lang="en-US" sz="2000" dirty="0" err="1">
                <a:solidFill>
                  <a:srgbClr val="FFFFFF"/>
                </a:solidFill>
              </a:rPr>
              <a:t>MediaContent</a:t>
            </a:r>
            <a:r>
              <a:rPr lang="en-US" sz="2000" dirty="0">
                <a:solidFill>
                  <a:srgbClr val="FFFFFF"/>
                </a:solidFill>
              </a:rPr>
              <a:t> with methods such as play() and 	pause(), used 	by subclasses like Movie and </a:t>
            </a:r>
            <a:r>
              <a:rPr lang="en-US" sz="2000" dirty="0" err="1">
                <a:solidFill>
                  <a:srgbClr val="FFFFFF"/>
                </a:solidFill>
              </a:rPr>
              <a:t>MusicTrack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6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D7D65-2AA8-757A-844D-BFB45F5F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ABSTRACT CLASS USE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62AB1-86C6-ACAD-BF19-D29E2335BFC7}"/>
              </a:ext>
            </a:extLst>
          </p:cNvPr>
          <p:cNvSpPr txBox="1"/>
          <p:nvPr/>
        </p:nvSpPr>
        <p:spPr>
          <a:xfrm>
            <a:off x="1577446" y="2413001"/>
            <a:ext cx="9048218" cy="3033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Transport Vehicles:</a:t>
            </a:r>
          </a:p>
          <a:p>
            <a:pPr marL="228600" lvl="1"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000" dirty="0">
                <a:solidFill>
                  <a:srgbClr val="FFFFFF"/>
                </a:solidFill>
              </a:rPr>
              <a:t>	An abstract class Vehicle with methods like </a:t>
            </a:r>
            <a:r>
              <a:rPr lang="en-US" sz="2000" dirty="0" err="1">
                <a:solidFill>
                  <a:srgbClr val="FFFFFF"/>
                </a:solidFill>
              </a:rPr>
              <a:t>startEngine</a:t>
            </a:r>
            <a:r>
              <a:rPr lang="en-US" sz="2000" dirty="0">
                <a:solidFill>
                  <a:srgbClr val="FFFFFF"/>
                </a:solidFill>
              </a:rPr>
              <a:t>() and 	stop(), 	implemented by concrete classes like Car and Bicycle.</a:t>
            </a:r>
          </a:p>
        </p:txBody>
      </p:sp>
    </p:spTree>
    <p:extLst>
      <p:ext uri="{BB962C8B-B14F-4D97-AF65-F5344CB8AC3E}">
        <p14:creationId xmlns:p14="http://schemas.microsoft.com/office/powerpoint/2010/main" val="1124936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246</TotalTime>
  <Words>548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inter-regular</vt:lpstr>
      <vt:lpstr>Tw Cen MT</vt:lpstr>
      <vt:lpstr>Circuit</vt:lpstr>
      <vt:lpstr>ABSTRACT CLASS  VS interface</vt:lpstr>
      <vt:lpstr>ABSTRACT CLASS</vt:lpstr>
      <vt:lpstr>ABSTRACT CLASS</vt:lpstr>
      <vt:lpstr>ABSTRACT CLASS</vt:lpstr>
      <vt:lpstr>Interface</vt:lpstr>
      <vt:lpstr>INTERFACE</vt:lpstr>
      <vt:lpstr>Interface</vt:lpstr>
      <vt:lpstr>ABSTRACT CLASS USE CASES</vt:lpstr>
      <vt:lpstr>ABSTRACT CLASS USE CASES</vt:lpstr>
      <vt:lpstr>INTERFACE USE CASES</vt:lpstr>
      <vt:lpstr>INTERFACE USE CASES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  VS interface</dc:title>
  <dc:creator>Suhel Faraz Siddiqui(UST,IN)</dc:creator>
  <cp:lastModifiedBy>Bharadwaj Kodi(UST,IN)</cp:lastModifiedBy>
  <cp:revision>17</cp:revision>
  <dcterms:created xsi:type="dcterms:W3CDTF">2024-08-25T17:28:07Z</dcterms:created>
  <dcterms:modified xsi:type="dcterms:W3CDTF">2024-08-26T09:33:32Z</dcterms:modified>
</cp:coreProperties>
</file>