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agalin" charset="1" panose="00000500000000000000"/>
      <p:regular r:id="rId16"/>
    </p:embeddedFont>
    <p:embeddedFont>
      <p:font typeface="Roca One Bold" charset="1" panose="00000800000000000000"/>
      <p:regular r:id="rId17"/>
    </p:embeddedFont>
    <p:embeddedFont>
      <p:font typeface="Arcade Gamer" charset="1" panose="00000000000000000000"/>
      <p:regular r:id="rId18"/>
    </p:embeddedFont>
    <p:embeddedFont>
      <p:font typeface="Roca On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9.png" Type="http://schemas.openxmlformats.org/officeDocument/2006/relationships/image"/><Relationship Id="rId4" Target="../media/image50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53.png" Type="http://schemas.openxmlformats.org/officeDocument/2006/relationships/image"/><Relationship Id="rId8" Target="../media/image5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5.png" Type="http://schemas.openxmlformats.org/officeDocument/2006/relationships/image"/><Relationship Id="rId4" Target="../media/image56.svg" Type="http://schemas.openxmlformats.org/officeDocument/2006/relationships/image"/><Relationship Id="rId5" Target="../media/image53.png" Type="http://schemas.openxmlformats.org/officeDocument/2006/relationships/image"/><Relationship Id="rId6" Target="../media/image5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6758" y="2141688"/>
            <a:ext cx="13945790" cy="6161504"/>
          </a:xfrm>
          <a:custGeom>
            <a:avLst/>
            <a:gdLst/>
            <a:ahLst/>
            <a:cxnLst/>
            <a:rect r="r" b="b" t="t" l="l"/>
            <a:pathLst>
              <a:path h="6161504" w="13945790">
                <a:moveTo>
                  <a:pt x="0" y="0"/>
                </a:moveTo>
                <a:lnTo>
                  <a:pt x="13945791" y="0"/>
                </a:lnTo>
                <a:lnTo>
                  <a:pt x="13945791" y="6161504"/>
                </a:lnTo>
                <a:lnTo>
                  <a:pt x="0" y="616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27816" y="1741152"/>
            <a:ext cx="502856" cy="482742"/>
          </a:xfrm>
          <a:custGeom>
            <a:avLst/>
            <a:gdLst/>
            <a:ahLst/>
            <a:cxnLst/>
            <a:rect r="r" b="b" t="t" l="l"/>
            <a:pathLst>
              <a:path h="482742" w="502856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24851" y="8303192"/>
            <a:ext cx="502856" cy="482742"/>
          </a:xfrm>
          <a:custGeom>
            <a:avLst/>
            <a:gdLst/>
            <a:ahLst/>
            <a:cxnLst/>
            <a:rect r="r" b="b" t="t" l="l"/>
            <a:pathLst>
              <a:path h="482742" w="502856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416153">
            <a:off x="8658520" y="6565587"/>
            <a:ext cx="1847411" cy="2762484"/>
          </a:xfrm>
          <a:custGeom>
            <a:avLst/>
            <a:gdLst/>
            <a:ahLst/>
            <a:cxnLst/>
            <a:rect r="r" b="b" t="t" l="l"/>
            <a:pathLst>
              <a:path h="2762484" w="1847411">
                <a:moveTo>
                  <a:pt x="0" y="0"/>
                </a:moveTo>
                <a:lnTo>
                  <a:pt x="1847412" y="0"/>
                </a:lnTo>
                <a:lnTo>
                  <a:pt x="1847412" y="2762484"/>
                </a:lnTo>
                <a:lnTo>
                  <a:pt x="0" y="27624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58519" y="805394"/>
            <a:ext cx="2216405" cy="2836998"/>
          </a:xfrm>
          <a:custGeom>
            <a:avLst/>
            <a:gdLst/>
            <a:ahLst/>
            <a:cxnLst/>
            <a:rect r="r" b="b" t="t" l="l"/>
            <a:pathLst>
              <a:path h="2836998" w="2216405">
                <a:moveTo>
                  <a:pt x="0" y="0"/>
                </a:moveTo>
                <a:lnTo>
                  <a:pt x="2216404" y="0"/>
                </a:lnTo>
                <a:lnTo>
                  <a:pt x="2216404" y="2836999"/>
                </a:lnTo>
                <a:lnTo>
                  <a:pt x="0" y="283699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63273">
            <a:off x="14727448" y="3519105"/>
            <a:ext cx="649022" cy="4056386"/>
          </a:xfrm>
          <a:custGeom>
            <a:avLst/>
            <a:gdLst/>
            <a:ahLst/>
            <a:cxnLst/>
            <a:rect r="r" b="b" t="t" l="l"/>
            <a:pathLst>
              <a:path h="4056386" w="649022">
                <a:moveTo>
                  <a:pt x="0" y="0"/>
                </a:moveTo>
                <a:lnTo>
                  <a:pt x="649022" y="0"/>
                </a:lnTo>
                <a:lnTo>
                  <a:pt x="649022" y="4056387"/>
                </a:lnTo>
                <a:lnTo>
                  <a:pt x="0" y="40563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79244" y="4337885"/>
            <a:ext cx="11329512" cy="138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>
                <a:solidFill>
                  <a:srgbClr val="2E2C7F"/>
                </a:solidFill>
                <a:latin typeface="Gagalin"/>
                <a:ea typeface="Gagalin"/>
                <a:cs typeface="Gagalin"/>
                <a:sym typeface="Gagalin"/>
              </a:rPr>
              <a:t>HANGMAN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43740" y="5811720"/>
            <a:ext cx="600052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2E2C7F"/>
                </a:solidFill>
                <a:latin typeface="Roca One Bold"/>
                <a:ea typeface="Roca One Bold"/>
                <a:cs typeface="Roca One Bold"/>
                <a:sym typeface="Roca One Bold"/>
              </a:rPr>
              <a:t>VALERIE EVE TANIPUTRA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2E2C7F"/>
                </a:solidFill>
                <a:latin typeface="Roca One Bold"/>
                <a:ea typeface="Roca One Bold"/>
                <a:cs typeface="Roca One Bold"/>
                <a:sym typeface="Roca One Bold"/>
              </a:rPr>
              <a:t>15 YEARS OLD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6807" y="-993840"/>
            <a:ext cx="5262041" cy="2183747"/>
          </a:xfrm>
          <a:custGeom>
            <a:avLst/>
            <a:gdLst/>
            <a:ahLst/>
            <a:cxnLst/>
            <a:rect r="r" b="b" t="t" l="l"/>
            <a:pathLst>
              <a:path h="2183747" w="5262041">
                <a:moveTo>
                  <a:pt x="0" y="0"/>
                </a:moveTo>
                <a:lnTo>
                  <a:pt x="5262042" y="0"/>
                </a:lnTo>
                <a:lnTo>
                  <a:pt x="5262042" y="2183747"/>
                </a:lnTo>
                <a:lnTo>
                  <a:pt x="0" y="218374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31345" y="-2235847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3928571">
            <a:off x="2391658" y="2472534"/>
            <a:ext cx="434983" cy="3025969"/>
          </a:xfrm>
          <a:custGeom>
            <a:avLst/>
            <a:gdLst/>
            <a:ahLst/>
            <a:cxnLst/>
            <a:rect r="r" b="b" t="t" l="l"/>
            <a:pathLst>
              <a:path h="3025969" w="434983">
                <a:moveTo>
                  <a:pt x="0" y="0"/>
                </a:moveTo>
                <a:lnTo>
                  <a:pt x="434983" y="0"/>
                </a:lnTo>
                <a:lnTo>
                  <a:pt x="434983" y="3025969"/>
                </a:lnTo>
                <a:lnTo>
                  <a:pt x="0" y="302596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552741" y="794682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376212" y="2798603"/>
            <a:ext cx="1036023" cy="722626"/>
          </a:xfrm>
          <a:custGeom>
            <a:avLst/>
            <a:gdLst/>
            <a:ahLst/>
            <a:cxnLst/>
            <a:rect r="r" b="b" t="t" l="l"/>
            <a:pathLst>
              <a:path h="722626" w="1036023">
                <a:moveTo>
                  <a:pt x="0" y="0"/>
                </a:moveTo>
                <a:lnTo>
                  <a:pt x="1036023" y="0"/>
                </a:lnTo>
                <a:lnTo>
                  <a:pt x="1036023" y="722627"/>
                </a:lnTo>
                <a:lnTo>
                  <a:pt x="0" y="72262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689079" y="8544563"/>
            <a:ext cx="1036023" cy="722626"/>
          </a:xfrm>
          <a:custGeom>
            <a:avLst/>
            <a:gdLst/>
            <a:ahLst/>
            <a:cxnLst/>
            <a:rect r="r" b="b" t="t" l="l"/>
            <a:pathLst>
              <a:path h="722626" w="1036023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935934" y="6868995"/>
            <a:ext cx="3256001" cy="1385280"/>
          </a:xfrm>
          <a:custGeom>
            <a:avLst/>
            <a:gdLst/>
            <a:ahLst/>
            <a:cxnLst/>
            <a:rect r="r" b="b" t="t" l="l"/>
            <a:pathLst>
              <a:path h="1385280" w="3256001">
                <a:moveTo>
                  <a:pt x="3256001" y="0"/>
                </a:moveTo>
                <a:lnTo>
                  <a:pt x="0" y="0"/>
                </a:lnTo>
                <a:lnTo>
                  <a:pt x="0" y="1385281"/>
                </a:lnTo>
                <a:lnTo>
                  <a:pt x="3256001" y="1385281"/>
                </a:lnTo>
                <a:lnTo>
                  <a:pt x="3256001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207090" y="6836067"/>
            <a:ext cx="713688" cy="725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9"/>
              </a:lnSpc>
            </a:pPr>
            <a:r>
              <a:rPr lang="en-US" sz="4014">
                <a:solidFill>
                  <a:srgbClr val="2E2C7F"/>
                </a:solidFill>
                <a:latin typeface="Arcade Gamer"/>
                <a:ea typeface="Arcade Gamer"/>
                <a:cs typeface="Arcade Gamer"/>
                <a:sym typeface="Arcade Gamer"/>
              </a:rPr>
              <a:t>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10570"/>
            <a:ext cx="16631266" cy="1673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3"/>
              </a:lnSpc>
            </a:pPr>
            <a:r>
              <a:rPr lang="en-US" sz="12593">
                <a:solidFill>
                  <a:srgbClr val="2E2C7F"/>
                </a:solidFill>
                <a:latin typeface="Gagalin"/>
                <a:ea typeface="Gagalin"/>
                <a:cs typeface="Gagalin"/>
                <a:sym typeface="Gagalin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40073" y="5393574"/>
            <a:ext cx="8808521" cy="57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875">
                <a:solidFill>
                  <a:srgbClr val="2E2C7F"/>
                </a:solidFill>
                <a:latin typeface="Roca One Bold"/>
                <a:ea typeface="Roca One Bold"/>
                <a:cs typeface="Roca One Bold"/>
                <a:sym typeface="Roca One Bold"/>
              </a:rPr>
              <a:t>Have a great evening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13915">
            <a:off x="792276" y="332641"/>
            <a:ext cx="1717599" cy="2198526"/>
          </a:xfrm>
          <a:custGeom>
            <a:avLst/>
            <a:gdLst/>
            <a:ahLst/>
            <a:cxnLst/>
            <a:rect r="r" b="b" t="t" l="l"/>
            <a:pathLst>
              <a:path h="2198526" w="1717599">
                <a:moveTo>
                  <a:pt x="0" y="0"/>
                </a:moveTo>
                <a:lnTo>
                  <a:pt x="1717598" y="0"/>
                </a:lnTo>
                <a:lnTo>
                  <a:pt x="1717598" y="2198526"/>
                </a:lnTo>
                <a:lnTo>
                  <a:pt x="0" y="2198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28761">
            <a:off x="14882009" y="278946"/>
            <a:ext cx="2896292" cy="2577700"/>
          </a:xfrm>
          <a:custGeom>
            <a:avLst/>
            <a:gdLst/>
            <a:ahLst/>
            <a:cxnLst/>
            <a:rect r="r" b="b" t="t" l="l"/>
            <a:pathLst>
              <a:path h="2577700" w="2896292">
                <a:moveTo>
                  <a:pt x="0" y="0"/>
                </a:moveTo>
                <a:lnTo>
                  <a:pt x="2896292" y="0"/>
                </a:lnTo>
                <a:lnTo>
                  <a:pt x="2896292" y="2577699"/>
                </a:lnTo>
                <a:lnTo>
                  <a:pt x="0" y="2577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7272" y="4072952"/>
            <a:ext cx="502856" cy="482742"/>
          </a:xfrm>
          <a:custGeom>
            <a:avLst/>
            <a:gdLst/>
            <a:ahLst/>
            <a:cxnLst/>
            <a:rect r="r" b="b" t="t" l="l"/>
            <a:pathLst>
              <a:path h="482742" w="502856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7487" y="5789838"/>
            <a:ext cx="502856" cy="482742"/>
          </a:xfrm>
          <a:custGeom>
            <a:avLst/>
            <a:gdLst/>
            <a:ahLst/>
            <a:cxnLst/>
            <a:rect r="r" b="b" t="t" l="l"/>
            <a:pathLst>
              <a:path h="482742" w="502856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37035" y="3584738"/>
            <a:ext cx="893200" cy="623007"/>
          </a:xfrm>
          <a:custGeom>
            <a:avLst/>
            <a:gdLst/>
            <a:ahLst/>
            <a:cxnLst/>
            <a:rect r="r" b="b" t="t" l="l"/>
            <a:pathLst>
              <a:path h="623007" w="893200">
                <a:moveTo>
                  <a:pt x="0" y="0"/>
                </a:moveTo>
                <a:lnTo>
                  <a:pt x="893200" y="0"/>
                </a:lnTo>
                <a:lnTo>
                  <a:pt x="893200" y="623007"/>
                </a:lnTo>
                <a:lnTo>
                  <a:pt x="0" y="623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30155" y="4555694"/>
            <a:ext cx="1355946" cy="945772"/>
          </a:xfrm>
          <a:custGeom>
            <a:avLst/>
            <a:gdLst/>
            <a:ahLst/>
            <a:cxnLst/>
            <a:rect r="r" b="b" t="t" l="l"/>
            <a:pathLst>
              <a:path h="945772" w="1355946">
                <a:moveTo>
                  <a:pt x="0" y="0"/>
                </a:moveTo>
                <a:lnTo>
                  <a:pt x="1355946" y="0"/>
                </a:lnTo>
                <a:lnTo>
                  <a:pt x="1355946" y="945773"/>
                </a:lnTo>
                <a:lnTo>
                  <a:pt x="0" y="9457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517316">
            <a:off x="15624081" y="7812509"/>
            <a:ext cx="1412148" cy="1886007"/>
          </a:xfrm>
          <a:custGeom>
            <a:avLst/>
            <a:gdLst/>
            <a:ahLst/>
            <a:cxnLst/>
            <a:rect r="r" b="b" t="t" l="l"/>
            <a:pathLst>
              <a:path h="1886007" w="1412148">
                <a:moveTo>
                  <a:pt x="0" y="0"/>
                </a:moveTo>
                <a:lnTo>
                  <a:pt x="1412148" y="0"/>
                </a:lnTo>
                <a:lnTo>
                  <a:pt x="1412148" y="1886007"/>
                </a:lnTo>
                <a:lnTo>
                  <a:pt x="0" y="18860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75380" y="4590477"/>
            <a:ext cx="6851221" cy="1682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8"/>
              </a:lnSpc>
            </a:pPr>
            <a:r>
              <a:rPr lang="en-US" sz="3275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It is a recreation of hangman game. Where you have to guess the word that the random generator gave to you.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0128" y="788068"/>
            <a:ext cx="16091266" cy="138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>
                <a:solidFill>
                  <a:srgbClr val="2E2C7F"/>
                </a:solidFill>
                <a:latin typeface="Gagalin"/>
                <a:ea typeface="Gagalin"/>
                <a:cs typeface="Gagalin"/>
                <a:sym typeface="Gagalin"/>
              </a:rPr>
              <a:t>THe project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01947" y="2486372"/>
            <a:ext cx="13945790" cy="6161504"/>
          </a:xfrm>
          <a:custGeom>
            <a:avLst/>
            <a:gdLst/>
            <a:ahLst/>
            <a:cxnLst/>
            <a:rect r="r" b="b" t="t" l="l"/>
            <a:pathLst>
              <a:path h="6161504" w="13945790">
                <a:moveTo>
                  <a:pt x="0" y="0"/>
                </a:moveTo>
                <a:lnTo>
                  <a:pt x="13945791" y="0"/>
                </a:lnTo>
                <a:lnTo>
                  <a:pt x="13945791" y="6161504"/>
                </a:lnTo>
                <a:lnTo>
                  <a:pt x="0" y="616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39797">
            <a:off x="9419189" y="3309400"/>
            <a:ext cx="5149268" cy="4357568"/>
          </a:xfrm>
          <a:custGeom>
            <a:avLst/>
            <a:gdLst/>
            <a:ahLst/>
            <a:cxnLst/>
            <a:rect r="r" b="b" t="t" l="l"/>
            <a:pathLst>
              <a:path h="4357568" w="5149268">
                <a:moveTo>
                  <a:pt x="0" y="0"/>
                </a:moveTo>
                <a:lnTo>
                  <a:pt x="5149268" y="0"/>
                </a:lnTo>
                <a:lnTo>
                  <a:pt x="5149268" y="4357568"/>
                </a:lnTo>
                <a:lnTo>
                  <a:pt x="0" y="4357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6656" y="4197943"/>
            <a:ext cx="2790583" cy="4114800"/>
          </a:xfrm>
          <a:custGeom>
            <a:avLst/>
            <a:gdLst/>
            <a:ahLst/>
            <a:cxnLst/>
            <a:rect r="r" b="b" t="t" l="l"/>
            <a:pathLst>
              <a:path h="4114800" w="2790583">
                <a:moveTo>
                  <a:pt x="0" y="0"/>
                </a:moveTo>
                <a:lnTo>
                  <a:pt x="2790583" y="0"/>
                </a:lnTo>
                <a:lnTo>
                  <a:pt x="27905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224683">
            <a:off x="3824954" y="4293073"/>
            <a:ext cx="5196381" cy="12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26"/>
              </a:lnSpc>
              <a:spcBef>
                <a:spcPct val="0"/>
              </a:spcBef>
            </a:pPr>
            <a:r>
              <a:rPr lang="en-US" sz="751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The LibRary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6758" y="2141688"/>
            <a:ext cx="13945790" cy="6161504"/>
          </a:xfrm>
          <a:custGeom>
            <a:avLst/>
            <a:gdLst/>
            <a:ahLst/>
            <a:cxnLst/>
            <a:rect r="r" b="b" t="t" l="l"/>
            <a:pathLst>
              <a:path h="6161504" w="13945790">
                <a:moveTo>
                  <a:pt x="0" y="0"/>
                </a:moveTo>
                <a:lnTo>
                  <a:pt x="13945791" y="0"/>
                </a:lnTo>
                <a:lnTo>
                  <a:pt x="13945791" y="6161504"/>
                </a:lnTo>
                <a:lnTo>
                  <a:pt x="0" y="616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03135" y="6244002"/>
            <a:ext cx="4562389" cy="3860922"/>
          </a:xfrm>
          <a:custGeom>
            <a:avLst/>
            <a:gdLst/>
            <a:ahLst/>
            <a:cxnLst/>
            <a:rect r="r" b="b" t="t" l="l"/>
            <a:pathLst>
              <a:path h="3860922" w="4562389">
                <a:moveTo>
                  <a:pt x="0" y="0"/>
                </a:moveTo>
                <a:lnTo>
                  <a:pt x="4562389" y="0"/>
                </a:lnTo>
                <a:lnTo>
                  <a:pt x="4562389" y="3860922"/>
                </a:lnTo>
                <a:lnTo>
                  <a:pt x="0" y="38609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61286" y="4030121"/>
            <a:ext cx="7633000" cy="1797373"/>
          </a:xfrm>
          <a:custGeom>
            <a:avLst/>
            <a:gdLst/>
            <a:ahLst/>
            <a:cxnLst/>
            <a:rect r="r" b="b" t="t" l="l"/>
            <a:pathLst>
              <a:path h="1797373" w="7633000">
                <a:moveTo>
                  <a:pt x="0" y="0"/>
                </a:moveTo>
                <a:lnTo>
                  <a:pt x="7632999" y="0"/>
                </a:lnTo>
                <a:lnTo>
                  <a:pt x="7632999" y="1797373"/>
                </a:lnTo>
                <a:lnTo>
                  <a:pt x="0" y="17973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224683">
            <a:off x="1310661" y="259865"/>
            <a:ext cx="7002753" cy="4659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398"/>
              </a:lnSpc>
              <a:spcBef>
                <a:spcPct val="0"/>
              </a:spcBef>
            </a:pPr>
            <a:r>
              <a:rPr lang="en-US" sz="8856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THIS IS THE LIBRARY THAT I USE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62398" y="2486372"/>
            <a:ext cx="13945790" cy="6161504"/>
          </a:xfrm>
          <a:custGeom>
            <a:avLst/>
            <a:gdLst/>
            <a:ahLst/>
            <a:cxnLst/>
            <a:rect r="r" b="b" t="t" l="l"/>
            <a:pathLst>
              <a:path h="6161504" w="13945790">
                <a:moveTo>
                  <a:pt x="0" y="0"/>
                </a:moveTo>
                <a:lnTo>
                  <a:pt x="13945791" y="0"/>
                </a:lnTo>
                <a:lnTo>
                  <a:pt x="13945791" y="6161504"/>
                </a:lnTo>
                <a:lnTo>
                  <a:pt x="0" y="616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24683">
            <a:off x="4679631" y="4061400"/>
            <a:ext cx="6507950" cy="262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26"/>
              </a:lnSpc>
            </a:pPr>
            <a:r>
              <a:rPr lang="en-US" sz="751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Demonstration</a:t>
            </a:r>
          </a:p>
          <a:p>
            <a:pPr algn="just">
              <a:lnSpc>
                <a:spcPts val="10526"/>
              </a:lnSpc>
              <a:spcBef>
                <a:spcPct val="0"/>
              </a:spcBef>
            </a:pPr>
            <a:r>
              <a:rPr lang="en-US" sz="751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        time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4000550"/>
            <a:ext cx="3067396" cy="4114800"/>
          </a:xfrm>
          <a:custGeom>
            <a:avLst/>
            <a:gdLst/>
            <a:ahLst/>
            <a:cxnLst/>
            <a:rect r="r" b="b" t="t" l="l"/>
            <a:pathLst>
              <a:path h="4114800" w="3067396">
                <a:moveTo>
                  <a:pt x="0" y="0"/>
                </a:moveTo>
                <a:lnTo>
                  <a:pt x="3067396" y="0"/>
                </a:lnTo>
                <a:lnTo>
                  <a:pt x="3067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416153">
            <a:off x="11436639" y="3302696"/>
            <a:ext cx="3028673" cy="4528857"/>
          </a:xfrm>
          <a:custGeom>
            <a:avLst/>
            <a:gdLst/>
            <a:ahLst/>
            <a:cxnLst/>
            <a:rect r="r" b="b" t="t" l="l"/>
            <a:pathLst>
              <a:path h="4528857" w="3028673">
                <a:moveTo>
                  <a:pt x="0" y="0"/>
                </a:moveTo>
                <a:lnTo>
                  <a:pt x="3028672" y="0"/>
                </a:lnTo>
                <a:lnTo>
                  <a:pt x="3028672" y="4528856"/>
                </a:lnTo>
                <a:lnTo>
                  <a:pt x="0" y="45288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01947" y="2486372"/>
            <a:ext cx="13945790" cy="6161504"/>
          </a:xfrm>
          <a:custGeom>
            <a:avLst/>
            <a:gdLst/>
            <a:ahLst/>
            <a:cxnLst/>
            <a:rect r="r" b="b" t="t" l="l"/>
            <a:pathLst>
              <a:path h="6161504" w="13945790">
                <a:moveTo>
                  <a:pt x="0" y="0"/>
                </a:moveTo>
                <a:lnTo>
                  <a:pt x="13945791" y="0"/>
                </a:lnTo>
                <a:lnTo>
                  <a:pt x="13945791" y="6161504"/>
                </a:lnTo>
                <a:lnTo>
                  <a:pt x="0" y="616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24683">
            <a:off x="4494216" y="4293073"/>
            <a:ext cx="5196381" cy="12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26"/>
              </a:lnSpc>
              <a:spcBef>
                <a:spcPct val="0"/>
              </a:spcBef>
            </a:pPr>
            <a:r>
              <a:rPr lang="en-US" sz="751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Concept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3292" y="3622741"/>
            <a:ext cx="2902804" cy="4114800"/>
          </a:xfrm>
          <a:custGeom>
            <a:avLst/>
            <a:gdLst/>
            <a:ahLst/>
            <a:cxnLst/>
            <a:rect r="r" b="b" t="t" l="l"/>
            <a:pathLst>
              <a:path h="4114800" w="2902804">
                <a:moveTo>
                  <a:pt x="0" y="0"/>
                </a:moveTo>
                <a:lnTo>
                  <a:pt x="2902804" y="0"/>
                </a:lnTo>
                <a:lnTo>
                  <a:pt x="29028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55472" y="4069227"/>
            <a:ext cx="5262041" cy="2183747"/>
          </a:xfrm>
          <a:custGeom>
            <a:avLst/>
            <a:gdLst/>
            <a:ahLst/>
            <a:cxnLst/>
            <a:rect r="r" b="b" t="t" l="l"/>
            <a:pathLst>
              <a:path h="2183747" w="5262041">
                <a:moveTo>
                  <a:pt x="0" y="0"/>
                </a:moveTo>
                <a:lnTo>
                  <a:pt x="5262041" y="0"/>
                </a:lnTo>
                <a:lnTo>
                  <a:pt x="5262041" y="2183747"/>
                </a:lnTo>
                <a:lnTo>
                  <a:pt x="0" y="21837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6758" y="2141688"/>
            <a:ext cx="13945790" cy="6161504"/>
          </a:xfrm>
          <a:custGeom>
            <a:avLst/>
            <a:gdLst/>
            <a:ahLst/>
            <a:cxnLst/>
            <a:rect r="r" b="b" t="t" l="l"/>
            <a:pathLst>
              <a:path h="6161504" w="13945790">
                <a:moveTo>
                  <a:pt x="0" y="0"/>
                </a:moveTo>
                <a:lnTo>
                  <a:pt x="13945791" y="0"/>
                </a:lnTo>
                <a:lnTo>
                  <a:pt x="13945791" y="6161504"/>
                </a:lnTo>
                <a:lnTo>
                  <a:pt x="0" y="616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24683">
            <a:off x="3859915" y="2270918"/>
            <a:ext cx="8771961" cy="5808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79"/>
              </a:lnSpc>
              <a:spcBef>
                <a:spcPct val="0"/>
              </a:spcBef>
            </a:pPr>
            <a:r>
              <a:rPr lang="en-US" sz="11056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IT is a hangman game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471485" y="6119445"/>
            <a:ext cx="5262041" cy="2183747"/>
          </a:xfrm>
          <a:custGeom>
            <a:avLst/>
            <a:gdLst/>
            <a:ahLst/>
            <a:cxnLst/>
            <a:rect r="r" b="b" t="t" l="l"/>
            <a:pathLst>
              <a:path h="2183747" w="5262041">
                <a:moveTo>
                  <a:pt x="0" y="0"/>
                </a:moveTo>
                <a:lnTo>
                  <a:pt x="5262041" y="0"/>
                </a:lnTo>
                <a:lnTo>
                  <a:pt x="5262041" y="2183747"/>
                </a:lnTo>
                <a:lnTo>
                  <a:pt x="0" y="21837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01947" y="2486372"/>
            <a:ext cx="13945790" cy="6161504"/>
          </a:xfrm>
          <a:custGeom>
            <a:avLst/>
            <a:gdLst/>
            <a:ahLst/>
            <a:cxnLst/>
            <a:rect r="r" b="b" t="t" l="l"/>
            <a:pathLst>
              <a:path h="6161504" w="13945790">
                <a:moveTo>
                  <a:pt x="0" y="0"/>
                </a:moveTo>
                <a:lnTo>
                  <a:pt x="13945791" y="0"/>
                </a:lnTo>
                <a:lnTo>
                  <a:pt x="13945791" y="6161504"/>
                </a:lnTo>
                <a:lnTo>
                  <a:pt x="0" y="616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24683">
            <a:off x="4494216" y="4293073"/>
            <a:ext cx="5196381" cy="129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26"/>
              </a:lnSpc>
              <a:spcBef>
                <a:spcPct val="0"/>
              </a:spcBef>
            </a:pPr>
            <a:r>
              <a:rPr lang="en-US" sz="7518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Inspiration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84953" y="3726316"/>
            <a:ext cx="3433988" cy="4114800"/>
          </a:xfrm>
          <a:custGeom>
            <a:avLst/>
            <a:gdLst/>
            <a:ahLst/>
            <a:cxnLst/>
            <a:rect r="r" b="b" t="t" l="l"/>
            <a:pathLst>
              <a:path h="4114800" w="3433988">
                <a:moveTo>
                  <a:pt x="0" y="0"/>
                </a:moveTo>
                <a:lnTo>
                  <a:pt x="3433988" y="0"/>
                </a:lnTo>
                <a:lnTo>
                  <a:pt x="3433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53920" y="3268341"/>
            <a:ext cx="3178683" cy="4114800"/>
          </a:xfrm>
          <a:custGeom>
            <a:avLst/>
            <a:gdLst/>
            <a:ahLst/>
            <a:cxnLst/>
            <a:rect r="r" b="b" t="t" l="l"/>
            <a:pathLst>
              <a:path h="4114800" w="3178683">
                <a:moveTo>
                  <a:pt x="0" y="0"/>
                </a:moveTo>
                <a:lnTo>
                  <a:pt x="3178683" y="0"/>
                </a:lnTo>
                <a:lnTo>
                  <a:pt x="31786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6758" y="2141688"/>
            <a:ext cx="13945790" cy="6161504"/>
          </a:xfrm>
          <a:custGeom>
            <a:avLst/>
            <a:gdLst/>
            <a:ahLst/>
            <a:cxnLst/>
            <a:rect r="r" b="b" t="t" l="l"/>
            <a:pathLst>
              <a:path h="6161504" w="13945790">
                <a:moveTo>
                  <a:pt x="0" y="0"/>
                </a:moveTo>
                <a:lnTo>
                  <a:pt x="13945791" y="0"/>
                </a:lnTo>
                <a:lnTo>
                  <a:pt x="13945791" y="6161504"/>
                </a:lnTo>
                <a:lnTo>
                  <a:pt x="0" y="6161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24683">
            <a:off x="4243936" y="2846581"/>
            <a:ext cx="9082855" cy="4580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9"/>
              </a:lnSpc>
              <a:spcBef>
                <a:spcPct val="0"/>
              </a:spcBef>
            </a:pPr>
            <a:r>
              <a:rPr lang="en-US" sz="8706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it is the project i made for lesson 10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110816" y="5143500"/>
            <a:ext cx="2970802" cy="3845698"/>
          </a:xfrm>
          <a:custGeom>
            <a:avLst/>
            <a:gdLst/>
            <a:ahLst/>
            <a:cxnLst/>
            <a:rect r="r" b="b" t="t" l="l"/>
            <a:pathLst>
              <a:path h="3845698" w="2970802">
                <a:moveTo>
                  <a:pt x="0" y="0"/>
                </a:moveTo>
                <a:lnTo>
                  <a:pt x="2970802" y="0"/>
                </a:lnTo>
                <a:lnTo>
                  <a:pt x="2970802" y="3845698"/>
                </a:lnTo>
                <a:lnTo>
                  <a:pt x="0" y="38456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DAGMsjXRbOI</dc:identifier>
  <dcterms:modified xsi:type="dcterms:W3CDTF">2011-08-01T06:04:30Z</dcterms:modified>
  <cp:revision>1</cp:revision>
  <dc:title>Purple and Green Modern ICT Computer Parts Classroom Quiz</dc:title>
</cp:coreProperties>
</file>