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97F7D-A090-4321-B77A-44640CA50127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2AC20-7636-4A28-BBF6-944689EF12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286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66ADDD-B284-4450-9437-01FC241E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210B548-3179-49AE-9700-5FA02CCA4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8A2B21-EC2C-42DE-AF08-E60B52C3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8E0-7DC3-47F1-9896-33EE5393F02F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A491C1-9952-4C07-9D7A-19F821FE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FE1563-0C59-420E-93A0-5E07BCEC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0BC7-40BE-483D-8724-E5E7C856A9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07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CDFBFF-37B4-4AB7-84C4-2F3176D8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C01F6A-018F-4C4A-9AB1-156B0B842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82B54E-62C5-4341-9DFB-C952A3EA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8E0-7DC3-47F1-9896-33EE5393F02F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617BD3-84CE-4AAB-BC5F-9ED1C06F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D2E901-6A09-4579-B2B5-33560987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0BC7-40BE-483D-8724-E5E7C856A9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54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D6EC037-0464-43CE-81F5-3F3C06869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3FFA22C-B089-4924-91DC-D8810C773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7324B6-3EC4-4BAB-8FA6-ED1C0E90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8E0-7DC3-47F1-9896-33EE5393F02F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D4D5A9-5CCA-4FE5-9A6B-E652D15B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886031-802A-4C03-83F5-E035AC2D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0BC7-40BE-483D-8724-E5E7C856A9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90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46436D-C646-491B-A220-0278A1C2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ACFDA3-856B-4BEB-B48A-AEC4ADD67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7B4206-0F76-4BA7-9061-5E5320F4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8E0-7DC3-47F1-9896-33EE5393F02F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E0857B-3742-487F-ADAC-685EBBDF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A23700-DCB8-481E-949A-E20F359F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0BC7-40BE-483D-8724-E5E7C856A9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074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785A6A-41B4-4493-93C3-981078F6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EBD14A-384F-494D-BA15-B83DDC23D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EF49D6-7131-4367-9AFD-E90C5875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8E0-7DC3-47F1-9896-33EE5393F02F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413651-96F2-479A-BE50-9F3A22E9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C6C9F6-6E49-4717-899C-D37ED09A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0BC7-40BE-483D-8724-E5E7C856A9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22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A9E469-DF0F-4260-B376-1746E5F3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EB7FBC-B190-47BA-844B-A97273F3D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071BA32-F18A-4923-8ABF-270FD860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7AA4C5-7079-494F-8476-DED39494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8E0-7DC3-47F1-9896-33EE5393F02F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8F70852-739E-4002-94F7-502FC55E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D92CC69-D02F-45A6-B2B7-DA8A0AF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0BC7-40BE-483D-8724-E5E7C856A9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89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19B822-2551-4974-A120-F5FAA8EF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9513413-34E0-4BFC-8733-C555AC53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FF51DA-E30B-4FF9-A1F5-20AAEA679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F75A03D-0155-4A2C-BE96-39A97C685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907B457-7A97-4B48-9C1D-04610F21D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677915-30B3-4F0F-A92E-7AA1562C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8E0-7DC3-47F1-9896-33EE5393F02F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700FD68-3E22-4347-9799-923E58C2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12DBEE9-52F2-4A83-BC51-B4359D61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0BC7-40BE-483D-8724-E5E7C856A9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54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368843-C86A-4E97-9863-EBA8A92D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CA64A39-55CF-46E2-ABA3-B2EBD94A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8E0-7DC3-47F1-9896-33EE5393F02F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F560296-3D2A-49F5-9164-DB0BE4B8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5BB5AB8-BBAE-4F06-9D6E-C5F2FA2E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0BC7-40BE-483D-8724-E5E7C856A9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09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99E6F23-FE15-458D-865E-627C2F47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8E0-7DC3-47F1-9896-33EE5393F02F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5D0A01-E67D-4A5C-95AC-350114F2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EA38E3E-6F64-4057-BE36-B76D0F46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0BC7-40BE-483D-8724-E5E7C856A9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32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4262E8-0A74-4B89-B819-187438D2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47C59E-B87E-4124-9066-6FAD451F4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382E92-E44A-477E-9A6F-9D85A6E6A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C74636F-2598-4239-94DD-80C8EA63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8E0-7DC3-47F1-9896-33EE5393F02F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EA68050-6A79-403C-91B0-AC9074D6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DCBEFC8-D9E0-47FC-A33F-9091294F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0BC7-40BE-483D-8724-E5E7C856A9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706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7F1B0D-D260-42A7-AF89-11A21662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DC08F51-9857-4963-8B57-291ECA808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0D761A-0BB7-4D08-9D72-B76E0AFC0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02774C-F8F0-4FAC-8AE8-BCC13E11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68E0-7DC3-47F1-9896-33EE5393F02F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80766B3-97F3-4215-96B8-E8DD9547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9AC180-0C0B-40F6-ADF5-D644587A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0BC7-40BE-483D-8724-E5E7C856A9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180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94DF96F-255F-4B1F-8A65-C1A7BAED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CCE487-E806-438E-ADE5-08D5C98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B1B560-E067-4268-A01E-A8AA8FEAA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B68E0-7DC3-47F1-9896-33EE5393F02F}" type="datetimeFigureOut">
              <a:rPr lang="tr-TR" smtClean="0"/>
              <a:t>23.07.2020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B17F39-6C39-4ABC-9863-BD4A20044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2BB682-57A3-4F62-9F7C-37D702AD9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70BC7-40BE-483D-8724-E5E7C856A9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896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8F7A35-4C44-4294-B18B-70DB5F443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Kodluyoruz </a:t>
            </a:r>
            <a:br>
              <a:rPr lang="tr-TR" dirty="0"/>
            </a:br>
            <a:r>
              <a:rPr lang="tr-TR" dirty="0" err="1"/>
              <a:t>Linear</a:t>
            </a:r>
            <a:r>
              <a:rPr lang="tr-TR" dirty="0"/>
              <a:t> Regresyon</a:t>
            </a:r>
            <a:br>
              <a:rPr lang="tr-TR" dirty="0"/>
            </a:br>
            <a:r>
              <a:rPr lang="tr-TR" sz="1800" dirty="0"/>
              <a:t>23.07.20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F9FA81-918E-449F-9008-ADED19A63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Abbas Can Güven</a:t>
            </a:r>
          </a:p>
        </p:txBody>
      </p:sp>
    </p:spTree>
    <p:extLst>
      <p:ext uri="{BB962C8B-B14F-4D97-AF65-F5344CB8AC3E}">
        <p14:creationId xmlns:p14="http://schemas.microsoft.com/office/powerpoint/2010/main" val="398271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B51193-4F9C-4E0F-B8EE-7F7D2AB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" name="İçerik Yer Tutucusu 8" descr="tablo, tutma, geniş, bilgisayar içeren bir resim&#10;&#10;Açıklama otomatik olarak oluşturuldu">
            <a:extLst>
              <a:ext uri="{FF2B5EF4-FFF2-40B4-BE49-F238E27FC236}">
                <a16:creationId xmlns:a16="http://schemas.microsoft.com/office/drawing/2014/main" id="{19294639-233E-41EB-9348-13F71BE04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0171" cy="6858000"/>
          </a:xfr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A2B03BD-9AFA-43B2-9686-EEEAC41D6DF7}"/>
              </a:ext>
            </a:extLst>
          </p:cNvPr>
          <p:cNvSpPr txBox="1"/>
          <p:nvPr/>
        </p:nvSpPr>
        <p:spPr>
          <a:xfrm>
            <a:off x="6613864" y="2086252"/>
            <a:ext cx="480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 </a:t>
            </a:r>
            <a:r>
              <a:rPr lang="tr-TR" dirty="0" err="1"/>
              <a:t>value’ları</a:t>
            </a:r>
            <a:r>
              <a:rPr lang="tr-TR" dirty="0"/>
              <a:t> 0.05 den yüksek olan değişkenleri çıkarıp son modelimi kurdum ve son </a:t>
            </a:r>
            <a:r>
              <a:rPr lang="tr-TR" dirty="0" err="1"/>
              <a:t>olrak</a:t>
            </a:r>
            <a:r>
              <a:rPr lang="tr-TR" dirty="0"/>
              <a:t> sol taraf için 0.958’lik bir </a:t>
            </a:r>
            <a:r>
              <a:rPr lang="tr-TR" dirty="0" err="1"/>
              <a:t>adj</a:t>
            </a:r>
            <a:r>
              <a:rPr lang="tr-TR" dirty="0"/>
              <a:t> r2 değeri elde ettim.</a:t>
            </a:r>
          </a:p>
        </p:txBody>
      </p:sp>
    </p:spTree>
    <p:extLst>
      <p:ext uri="{BB962C8B-B14F-4D97-AF65-F5344CB8AC3E}">
        <p14:creationId xmlns:p14="http://schemas.microsoft.com/office/powerpoint/2010/main" val="60541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BB0670-4D77-48F3-BF5F-15545DB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36837" y="-275589"/>
            <a:ext cx="10515600" cy="1325563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98A1003-BD3D-46A0-9A1A-2B4FAF0CD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3" y="387193"/>
            <a:ext cx="3962953" cy="2638793"/>
          </a:xfr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9A38E70-DA8D-41C2-B0B8-D4A7640C2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3" y="3743373"/>
            <a:ext cx="4744112" cy="209579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96EA93C-FD9A-4E38-B8F4-98E240C8D3C5}"/>
              </a:ext>
            </a:extLst>
          </p:cNvPr>
          <p:cNvSpPr txBox="1"/>
          <p:nvPr/>
        </p:nvSpPr>
        <p:spPr>
          <a:xfrm>
            <a:off x="6596743" y="550506"/>
            <a:ext cx="536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Residülerin</a:t>
            </a:r>
            <a:r>
              <a:rPr lang="tr-TR" dirty="0"/>
              <a:t> normalliklerini kontrol ettim. Sonuç olarak </a:t>
            </a:r>
            <a:r>
              <a:rPr lang="tr-TR" dirty="0" err="1"/>
              <a:t>residülerin</a:t>
            </a:r>
            <a:r>
              <a:rPr lang="tr-TR"/>
              <a:t> normal dağılımdan gelmediğini elde ettim.</a:t>
            </a:r>
          </a:p>
        </p:txBody>
      </p:sp>
    </p:spTree>
    <p:extLst>
      <p:ext uri="{BB962C8B-B14F-4D97-AF65-F5344CB8AC3E}">
        <p14:creationId xmlns:p14="http://schemas.microsoft.com/office/powerpoint/2010/main" val="81320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B33A48-4586-4B66-8DA2-2F40FB9C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Target</a:t>
            </a:r>
            <a:r>
              <a:rPr lang="tr-TR" sz="2400" dirty="0"/>
              <a:t> değişkenimiz için dağılım grafiği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266A362-62F1-4321-A417-98CB0236E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65669" cy="435133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E650138-673B-4661-97E3-565E421D032F}"/>
              </a:ext>
            </a:extLst>
          </p:cNvPr>
          <p:cNvSpPr txBox="1"/>
          <p:nvPr/>
        </p:nvSpPr>
        <p:spPr>
          <a:xfrm>
            <a:off x="7996335" y="1692227"/>
            <a:ext cx="407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Dağılıma baktığımızda öncelikle 3 farklı bölümden oluşuyor. Bunları 3 farklı dağılım şeklinde gruplayalım.</a:t>
            </a:r>
          </a:p>
        </p:txBody>
      </p:sp>
    </p:spTree>
    <p:extLst>
      <p:ext uri="{BB962C8B-B14F-4D97-AF65-F5344CB8AC3E}">
        <p14:creationId xmlns:p14="http://schemas.microsoft.com/office/powerpoint/2010/main" val="269238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7B6E41-365D-4C0E-BFCE-37B8EA21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Target</a:t>
            </a:r>
            <a:r>
              <a:rPr lang="tr-TR" sz="3200" dirty="0"/>
              <a:t> değişkenimiz için </a:t>
            </a:r>
            <a:r>
              <a:rPr lang="tr-TR" sz="3200" dirty="0" err="1"/>
              <a:t>violin</a:t>
            </a:r>
            <a:r>
              <a:rPr lang="tr-TR" sz="3200" dirty="0"/>
              <a:t> grafiği</a:t>
            </a:r>
          </a:p>
        </p:txBody>
      </p:sp>
      <p:pic>
        <p:nvPicPr>
          <p:cNvPr id="5" name="İçerik Yer Tutucusu 4" descr="şemsiye içeren bir resim&#10;&#10;Açıklama otomatik olarak oluşturuldu">
            <a:extLst>
              <a:ext uri="{FF2B5EF4-FFF2-40B4-BE49-F238E27FC236}">
                <a16:creationId xmlns:a16="http://schemas.microsoft.com/office/drawing/2014/main" id="{A8E18EB8-B331-41DF-9F25-957086091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43" y="1825625"/>
            <a:ext cx="7408713" cy="4351338"/>
          </a:xfrm>
        </p:spPr>
      </p:pic>
    </p:spTree>
    <p:extLst>
      <p:ext uri="{BB962C8B-B14F-4D97-AF65-F5344CB8AC3E}">
        <p14:creationId xmlns:p14="http://schemas.microsoft.com/office/powerpoint/2010/main" val="213057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05E63C-96D5-4669-BDFD-22090E0A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56" y="-229679"/>
            <a:ext cx="10515600" cy="1325563"/>
          </a:xfrm>
        </p:spPr>
        <p:txBody>
          <a:bodyPr>
            <a:normAutofit/>
          </a:bodyPr>
          <a:lstStyle/>
          <a:p>
            <a:r>
              <a:rPr lang="tr-TR" sz="2400" dirty="0"/>
              <a:t>Sağ ve sol dağılımlar</a:t>
            </a:r>
          </a:p>
        </p:txBody>
      </p:sp>
      <p:pic>
        <p:nvPicPr>
          <p:cNvPr id="5" name="İçerik Yer Tutucusu 4" descr="harita içeren bir resim&#10;&#10;Açıklama otomatik olarak oluşturuldu">
            <a:extLst>
              <a:ext uri="{FF2B5EF4-FFF2-40B4-BE49-F238E27FC236}">
                <a16:creationId xmlns:a16="http://schemas.microsoft.com/office/drawing/2014/main" id="{439EE38F-C6DD-48AB-B4F2-8AE153F40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30" y="736845"/>
            <a:ext cx="5846227" cy="3901835"/>
          </a:xfrm>
        </p:spPr>
      </p:pic>
      <p:pic>
        <p:nvPicPr>
          <p:cNvPr id="7" name="Resim 6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7957C1C3-E13B-4C7B-BD54-75B5C6820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8" y="736846"/>
            <a:ext cx="5872132" cy="390183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FFD8958-8052-42DE-89DA-1C03458AF1F7}"/>
              </a:ext>
            </a:extLst>
          </p:cNvPr>
          <p:cNvSpPr txBox="1"/>
          <p:nvPr/>
        </p:nvSpPr>
        <p:spPr>
          <a:xfrm>
            <a:off x="275208" y="4935984"/>
            <a:ext cx="107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Dağılımlar birbirleriyle neredeyse aynı şekilde simetrik dağılmış</a:t>
            </a:r>
          </a:p>
        </p:txBody>
      </p:sp>
    </p:spTree>
    <p:extLst>
      <p:ext uri="{BB962C8B-B14F-4D97-AF65-F5344CB8AC3E}">
        <p14:creationId xmlns:p14="http://schemas.microsoft.com/office/powerpoint/2010/main" val="184244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BA0F69-B1F2-4FCA-9D27-26E9C988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Sag</a:t>
            </a:r>
            <a:r>
              <a:rPr lang="tr-TR" dirty="0"/>
              <a:t> ve Sol için normallikler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C2E2BB9-D26E-45DB-B7F7-9AAC71732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64" y="1686023"/>
            <a:ext cx="4115374" cy="2057687"/>
          </a:xfr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9576D7A-867F-4324-B60D-ED2AA6459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47" y="1686023"/>
            <a:ext cx="406774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7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1F7764-674F-4DE8-BD91-25A116C5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İlk bütün verinin olduğu regresyon sonuçları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76A2845-EB8D-4BFD-A7B9-14E7DEC1C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9312"/>
            <a:ext cx="5630061" cy="1952898"/>
          </a:xfr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660A52E-5965-4F1E-85AD-736AD2007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03331"/>
            <a:ext cx="6277851" cy="209579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035CFBD-06CB-4182-B2B7-50987168E9C1}"/>
              </a:ext>
            </a:extLst>
          </p:cNvPr>
          <p:cNvSpPr txBox="1"/>
          <p:nvPr/>
        </p:nvSpPr>
        <p:spPr>
          <a:xfrm>
            <a:off x="976472" y="3334884"/>
            <a:ext cx="600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Vif</a:t>
            </a:r>
            <a:r>
              <a:rPr lang="tr-TR" dirty="0"/>
              <a:t> sorunu olduğu için sorun yaratan değişkenleri veri setinden kaldırdım.</a:t>
            </a:r>
          </a:p>
        </p:txBody>
      </p:sp>
    </p:spTree>
    <p:extLst>
      <p:ext uri="{BB962C8B-B14F-4D97-AF65-F5344CB8AC3E}">
        <p14:creationId xmlns:p14="http://schemas.microsoft.com/office/powerpoint/2010/main" val="400473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96A893-754C-4407-8561-904EB8BB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Sağ ve sol için 2 farklı model oluşturdum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003B65D-17F0-4CFB-A1F0-710F4B76A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93" y="1585899"/>
            <a:ext cx="4448796" cy="278168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A72D815-DA1B-4A03-A5CB-8E7704367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11" y="1690688"/>
            <a:ext cx="4039164" cy="267689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2095398-5E1B-45F3-B2FF-35AE173086A5}"/>
              </a:ext>
            </a:extLst>
          </p:cNvPr>
          <p:cNvSpPr txBox="1"/>
          <p:nvPr/>
        </p:nvSpPr>
        <p:spPr>
          <a:xfrm>
            <a:off x="719091" y="4882718"/>
            <a:ext cx="960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 setini ayırıp ayrı ayrı tahminler yaptığımızda r2 değerimiz 0.993’lere kadar çıkıyor ama VİF değerleri kontrol edilmeli.</a:t>
            </a:r>
          </a:p>
        </p:txBody>
      </p:sp>
    </p:spTree>
    <p:extLst>
      <p:ext uri="{BB962C8B-B14F-4D97-AF65-F5344CB8AC3E}">
        <p14:creationId xmlns:p14="http://schemas.microsoft.com/office/powerpoint/2010/main" val="14771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2A7300-2380-4F9F-96AB-55B879F7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Vif</a:t>
            </a:r>
            <a:r>
              <a:rPr lang="tr-TR" sz="3200" dirty="0"/>
              <a:t> sorunu yaratan değişkenleri kaldırıp bir daha model kurdum. Sağ ve sol model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6E0C3E8-7F4B-4C20-B95B-68628917A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25" y="1793481"/>
            <a:ext cx="3791479" cy="2657846"/>
          </a:xfr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4FEBB50-2177-492C-A01B-EC64B57E8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1" y="1698218"/>
            <a:ext cx="402963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1BB6FB-6692-4DBE-9530-FDB21C2D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31359" y="327020"/>
            <a:ext cx="10515600" cy="1325563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13" name="İçerik Yer Tutucusu 1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9596E57-F346-432F-84E0-C42A871FC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39" y="327020"/>
            <a:ext cx="4572638" cy="2724530"/>
          </a:xfr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77C84949-6CCF-4844-90C2-56C408D2D980}"/>
              </a:ext>
            </a:extLst>
          </p:cNvPr>
          <p:cNvSpPr txBox="1"/>
          <p:nvPr/>
        </p:nvSpPr>
        <p:spPr>
          <a:xfrm>
            <a:off x="3334139" y="3336480"/>
            <a:ext cx="5523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Sol tarafta bir daha </a:t>
            </a:r>
            <a:r>
              <a:rPr lang="tr-TR" dirty="0" err="1"/>
              <a:t>vif</a:t>
            </a:r>
            <a:r>
              <a:rPr lang="tr-TR" dirty="0"/>
              <a:t> sorunu ortaya çıktı ve aynı işlemi tekrarladım. Bu sefer 0.592 de 0.995 e çıktı ama sorunla bir daha karşılaştığım için bir daha sorunu yarata değişkenleri kaldırdım sorun ortadan kalkana kadar. </a:t>
            </a:r>
          </a:p>
          <a:p>
            <a:endParaRPr lang="tr-TR" dirty="0"/>
          </a:p>
          <a:p>
            <a:r>
              <a:rPr lang="tr-TR" dirty="0"/>
              <a:t>Son olarak </a:t>
            </a:r>
            <a:r>
              <a:rPr lang="tr-TR" dirty="0" err="1"/>
              <a:t>vif</a:t>
            </a:r>
            <a:r>
              <a:rPr lang="tr-TR" dirty="0"/>
              <a:t> sorunu çözdüm ve 0.958’lik bir </a:t>
            </a:r>
            <a:r>
              <a:rPr lang="tr-TR" dirty="0" err="1"/>
              <a:t>adj</a:t>
            </a:r>
            <a:r>
              <a:rPr lang="tr-TR" dirty="0"/>
              <a:t> r2 değeri elde ettim. </a:t>
            </a:r>
          </a:p>
          <a:p>
            <a:endParaRPr lang="tr-TR" dirty="0"/>
          </a:p>
          <a:p>
            <a:r>
              <a:rPr lang="tr-TR" dirty="0"/>
              <a:t>Bu sefer sıra p </a:t>
            </a:r>
            <a:r>
              <a:rPr lang="tr-TR" dirty="0" err="1"/>
              <a:t>valueleri</a:t>
            </a:r>
            <a:r>
              <a:rPr lang="tr-TR" dirty="0"/>
              <a:t> 0.05 den yüksek olanları veri setinden çıkarmaya geldi.</a:t>
            </a:r>
          </a:p>
        </p:txBody>
      </p:sp>
    </p:spTree>
    <p:extLst>
      <p:ext uri="{BB962C8B-B14F-4D97-AF65-F5344CB8AC3E}">
        <p14:creationId xmlns:p14="http://schemas.microsoft.com/office/powerpoint/2010/main" val="114552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211</Words>
  <Application>Microsoft Office PowerPoint</Application>
  <PresentationFormat>Geniş ekran</PresentationFormat>
  <Paragraphs>20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Kodluyoruz  Linear Regresyon 23.07.20</vt:lpstr>
      <vt:lpstr>Target değişkenimiz için dağılım grafiği</vt:lpstr>
      <vt:lpstr>Target değişkenimiz için violin grafiği</vt:lpstr>
      <vt:lpstr>Sağ ve sol dağılımlar</vt:lpstr>
      <vt:lpstr>Sag ve Sol için normallikler</vt:lpstr>
      <vt:lpstr>İlk bütün verinin olduğu regresyon sonuçları</vt:lpstr>
      <vt:lpstr>Sağ ve sol için 2 farklı model oluşturdum</vt:lpstr>
      <vt:lpstr>Vif sorunu yaratan değişkenleri kaldırıp bir daha model kurdum. Sağ ve sol model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 Linear Regresyon 23.07.20</dc:title>
  <dc:creator>20799</dc:creator>
  <cp:lastModifiedBy>20799</cp:lastModifiedBy>
  <cp:revision>2</cp:revision>
  <dcterms:created xsi:type="dcterms:W3CDTF">2020-07-23T12:13:22Z</dcterms:created>
  <dcterms:modified xsi:type="dcterms:W3CDTF">2020-07-23T12:29:42Z</dcterms:modified>
</cp:coreProperties>
</file>