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28C02C-A4C1-4927-A90B-ADD0FB46F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729C744-1F78-4D13-BBE3-CE3A4CCC3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7E16DF-2AEE-415A-8274-27B4260F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5BF2-56A3-47E7-AB3C-1E46BF4216A1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AA8029-000E-4A08-B4AB-7AB3EF69F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7D12A4-56D7-4DED-9688-83F3027D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AE2C-1A2B-4DEA-95D5-2B8A0D01D8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19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C2A5D2-EBE8-4F94-9D5C-FFD9885F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2F9A85E-C35A-46B8-A56C-C8244E2C3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27D4193-955D-47BC-8DAE-045E8BF8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5BF2-56A3-47E7-AB3C-1E46BF4216A1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8FE34A2-1A94-4096-BE06-429E0288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377E325-754F-4DF8-8012-75D94471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AE2C-1A2B-4DEA-95D5-2B8A0D01D8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818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E84F072-D202-4F54-BD2C-9F75236A7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A6E00D3-27DF-4A16-AFEF-963E843E8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EFFA953-FC54-4F09-A753-3B0F2D31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5BF2-56A3-47E7-AB3C-1E46BF4216A1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9A6A4DA-ADC0-4710-9172-07AEFD88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EAEC517-4368-4938-9042-42949666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AE2C-1A2B-4DEA-95D5-2B8A0D01D8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8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8B393C-F1CE-4FD7-8FCD-E4DFE1BF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6CF272-A90C-49BC-B6B3-67643214F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9B3872-8456-414E-AED9-32BA9EAE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5BF2-56A3-47E7-AB3C-1E46BF4216A1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3433181-4251-470A-85E3-8361D938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EBDA73D-4DA8-4140-ABD1-F10F7D1B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AE2C-1A2B-4DEA-95D5-2B8A0D01D8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021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837CFE-80D6-4CE7-8313-0BADAB24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8B300C2-91B1-459E-AE40-5A7D7089E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6DEE416-3B88-4CD9-B77A-538C0D47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5BF2-56A3-47E7-AB3C-1E46BF4216A1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B5E434B-AFAA-46F3-8D05-F4AEB423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4EBD0A5-F942-4BF6-B6E2-589A9768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AE2C-1A2B-4DEA-95D5-2B8A0D01D8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273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3E5E4D-C8F4-4297-8D60-57B34C9E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8177CA-EFE2-466C-9974-8A6449CE5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DF6037E-BF27-4B57-8462-3B1941826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BA165FE-85F2-4596-92F9-1FB4964D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5BF2-56A3-47E7-AB3C-1E46BF4216A1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846889C-E0F7-401C-B82C-4181D4F4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92246FE-AF3E-4403-B67C-BED903A1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AE2C-1A2B-4DEA-95D5-2B8A0D01D8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185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5E61A8-7848-4603-AF17-E9F4B6F6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19C5F15-7D37-473D-8556-CE0057854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6710899-3EA9-4802-B6A5-CF8503C97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0EE7134-B37B-4E74-90A4-4BD173AA4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A5FBDCA-9B74-4F05-8CDB-70B63E6D5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D4CAE37-9FF8-4C5F-881D-61B7666F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5BF2-56A3-47E7-AB3C-1E46BF4216A1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7C7F330-DB9A-4EC2-BD03-A15276C5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D63D58B-C96E-426E-A92C-2AF31B1A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AE2C-1A2B-4DEA-95D5-2B8A0D01D8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571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EB64EC-8BE7-4716-8CF4-DE01BB1E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7A3C99A-A5E3-4FF7-9CE3-C6779BFC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5BF2-56A3-47E7-AB3C-1E46BF4216A1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6C18687-2C10-421A-BAE0-27C620B6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E707D1-6DB0-49F1-AF0C-D158F788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AE2C-1A2B-4DEA-95D5-2B8A0D01D8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487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99A82FB-89B5-4621-9FD2-6667B045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5BF2-56A3-47E7-AB3C-1E46BF4216A1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EAADC90-F03F-4FAE-8E57-2A2678C4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EC91688-C457-4677-8C9A-D6DB2419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AE2C-1A2B-4DEA-95D5-2B8A0D01D8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733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E8658B-3EE7-450D-A266-4FD4F37D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ECB1C4-A6E7-47E9-B701-A860C71A6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4C1A76B-A4CD-4F99-A979-D1BB113EE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4A84809-3D4F-453E-86CB-3C65A1A8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5BF2-56A3-47E7-AB3C-1E46BF4216A1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3901D67-E3F5-4E3B-AE94-A23E4F6E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0FA45B8-AFFC-4272-B1FE-14D6A3A6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AE2C-1A2B-4DEA-95D5-2B8A0D01D8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447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6ACCBD-5A2D-4322-B413-94E34A51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2AA2BB5-545C-43C0-82E4-FE47233C6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91F3E9D-B47F-4472-AB46-7C04A2DC0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457BA1B-54C5-48CA-9E16-2874B7A96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5BF2-56A3-47E7-AB3C-1E46BF4216A1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3A74C2-A051-4B76-8DBB-3AF69EAE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9FDDA51-ADE1-4767-A7FE-FD1CD272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AE2C-1A2B-4DEA-95D5-2B8A0D01D8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789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0119EC6-9095-4505-ABF5-E4A94066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B6112E0-CD4D-4784-AEFD-0953EDDB7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7435F0E-A0EB-40C3-9F6C-2CD7246A3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C5BF2-56A3-47E7-AB3C-1E46BF4216A1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4D4F574-24B4-4545-BB12-964D1F3EC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2D23C84-8508-4A98-A483-BE25B975D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6AE2C-1A2B-4DEA-95D5-2B8A0D01D8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406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8B7A38-5090-4E5D-AA64-EC69FF989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Kodluyoruz</a:t>
            </a:r>
            <a:br>
              <a:rPr lang="tr-TR" dirty="0"/>
            </a:br>
            <a:r>
              <a:rPr lang="tr-TR" dirty="0"/>
              <a:t>Cluster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4F96613-1C42-4C73-908A-FDC8EED1C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Abbas Can Güven</a:t>
            </a:r>
          </a:p>
        </p:txBody>
      </p:sp>
    </p:spTree>
    <p:extLst>
      <p:ext uri="{BB962C8B-B14F-4D97-AF65-F5344CB8AC3E}">
        <p14:creationId xmlns:p14="http://schemas.microsoft.com/office/powerpoint/2010/main" val="109208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5F3E99-2E93-442E-89B4-A144172E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6938"/>
            <a:ext cx="10515600" cy="1325563"/>
          </a:xfrm>
        </p:spPr>
        <p:txBody>
          <a:bodyPr/>
          <a:lstStyle/>
          <a:p>
            <a:r>
              <a:rPr lang="tr-TR" dirty="0"/>
              <a:t>Optimum küme Sayısı</a:t>
            </a:r>
          </a:p>
        </p:txBody>
      </p:sp>
      <p:pic>
        <p:nvPicPr>
          <p:cNvPr id="5" name="İçerik Yer Tutucusu 4" descr="harita, metin içeren bir resim&#10;&#10;Açıklama otomatik olarak oluşturuldu">
            <a:extLst>
              <a:ext uri="{FF2B5EF4-FFF2-40B4-BE49-F238E27FC236}">
                <a16:creationId xmlns:a16="http://schemas.microsoft.com/office/drawing/2014/main" id="{11F3E6F3-2660-49B2-ACB4-02D533FA4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4123"/>
            <a:ext cx="11201399" cy="5859578"/>
          </a:xfrm>
        </p:spPr>
      </p:pic>
    </p:spTree>
    <p:extLst>
      <p:ext uri="{BB962C8B-B14F-4D97-AF65-F5344CB8AC3E}">
        <p14:creationId xmlns:p14="http://schemas.microsoft.com/office/powerpoint/2010/main" val="298541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FB2893-180E-428F-B75A-EDDCBDF7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				Kümeler</a:t>
            </a:r>
            <a:br>
              <a:rPr lang="tr-TR" dirty="0"/>
            </a:br>
            <a:r>
              <a:rPr lang="tr-TR" dirty="0"/>
              <a:t>		4							5</a:t>
            </a:r>
          </a:p>
        </p:txBody>
      </p:sp>
      <p:pic>
        <p:nvPicPr>
          <p:cNvPr id="5" name="İçerik Yer Tutucusu 4" descr="ışık, tablo, mutfak, geniş içeren bir resim&#10;&#10;Açıklama otomatik olarak oluşturuldu">
            <a:extLst>
              <a:ext uri="{FF2B5EF4-FFF2-40B4-BE49-F238E27FC236}">
                <a16:creationId xmlns:a16="http://schemas.microsoft.com/office/drawing/2014/main" id="{B53184CB-CE0F-45CF-B13B-4FC42C35C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6187858" cy="5167312"/>
          </a:xfrm>
        </p:spPr>
      </p:pic>
      <p:pic>
        <p:nvPicPr>
          <p:cNvPr id="7" name="Resim 6" descr="ışık içeren bir resim&#10;&#10;Açıklama otomatik olarak oluşturuldu">
            <a:extLst>
              <a:ext uri="{FF2B5EF4-FFF2-40B4-BE49-F238E27FC236}">
                <a16:creationId xmlns:a16="http://schemas.microsoft.com/office/drawing/2014/main" id="{B4221273-76F3-47FE-8B8D-E78F3A871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242" y="1690688"/>
            <a:ext cx="584675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6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53112E-9877-4E2B-8744-1211B9DA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	6						10</a:t>
            </a:r>
          </a:p>
        </p:txBody>
      </p:sp>
      <p:pic>
        <p:nvPicPr>
          <p:cNvPr id="5" name="İçerik Yer Tutucusu 4" descr="metin, mutfak, ışık, tablo içeren bir resim&#10;&#10;Açıklama otomatik olarak oluşturuldu">
            <a:extLst>
              <a:ext uri="{FF2B5EF4-FFF2-40B4-BE49-F238E27FC236}">
                <a16:creationId xmlns:a16="http://schemas.microsoft.com/office/drawing/2014/main" id="{9ECFBB74-ADCF-4BCE-96F0-C6F507EDF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493"/>
            <a:ext cx="6096000" cy="5417507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4653397-B991-436E-AB9D-E3E416CAE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440493"/>
            <a:ext cx="6096000" cy="541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4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5E2CFD-926E-41D5-A432-8D678501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r>
              <a:rPr lang="tr-TR" dirty="0"/>
              <a:t>Optimum Küme: 13</a:t>
            </a:r>
          </a:p>
        </p:txBody>
      </p:sp>
      <p:pic>
        <p:nvPicPr>
          <p:cNvPr id="5" name="İçerik Yer Tutucusu 4" descr="metin, harita içeren bir resim&#10;&#10;Açıklama otomatik olarak oluşturuldu">
            <a:extLst>
              <a:ext uri="{FF2B5EF4-FFF2-40B4-BE49-F238E27FC236}">
                <a16:creationId xmlns:a16="http://schemas.microsoft.com/office/drawing/2014/main" id="{7943EEF7-C1F1-42AC-AA91-E98C35867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14816"/>
            <a:ext cx="12192000" cy="5743184"/>
          </a:xfrm>
        </p:spPr>
      </p:pic>
    </p:spTree>
    <p:extLst>
      <p:ext uri="{BB962C8B-B14F-4D97-AF65-F5344CB8AC3E}">
        <p14:creationId xmlns:p14="http://schemas.microsoft.com/office/powerpoint/2010/main" val="68192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41</Words>
  <Application>Microsoft Office PowerPoint</Application>
  <PresentationFormat>Geniş ekran</PresentationFormat>
  <Paragraphs>6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Kodluyoruz Cluster</vt:lpstr>
      <vt:lpstr>Optimum küme Sayısı</vt:lpstr>
      <vt:lpstr>     Kümeler   4       5</vt:lpstr>
      <vt:lpstr>  6      10</vt:lpstr>
      <vt:lpstr>Optimum Küme: 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Kodluyoruz Cluster</dc:title>
  <dc:creator>20799</dc:creator>
  <cp:lastModifiedBy>20799</cp:lastModifiedBy>
  <cp:revision>1</cp:revision>
  <dcterms:created xsi:type="dcterms:W3CDTF">2020-08-21T14:46:01Z</dcterms:created>
  <dcterms:modified xsi:type="dcterms:W3CDTF">2020-08-21T14:51:49Z</dcterms:modified>
</cp:coreProperties>
</file>