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0E318B-109A-481F-BBE0-25DDEB05E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363F53B-D074-4747-BD29-D283EEAA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0F484D-E591-4B3C-B670-75A67173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74E-A45F-46F0-9C79-359CEB395039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D1A6DC-BF68-4D5A-AD84-9E40396B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58FB19-964A-4D74-A023-3F48A950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A56-4450-4915-A9AD-9DE1A13BC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626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9AE417-8FF9-4CCB-889D-8DFF94ED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63CBAE3-644E-447D-AE9E-080528911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BC902D-0BDD-4F58-A1B0-5E14C844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74E-A45F-46F0-9C79-359CEB395039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315B63-372F-4331-989E-C036FDF6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C127AB-9D82-406F-89A4-799D8DE1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A56-4450-4915-A9AD-9DE1A13BC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7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FF9F1C5-5465-4269-AD0B-BB2C06163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E073EC-E80E-4956-8C85-DA0BAA7F9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E8460D-C6A1-47EA-AFD9-9F1BFB1F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74E-A45F-46F0-9C79-359CEB395039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B6233C-4E96-4E7A-9582-750730CB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FEA746-5D53-4A74-9578-B48C3887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A56-4450-4915-A9AD-9DE1A13BC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6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6185B4-C822-4BF2-B608-156749D7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943D15-46DD-40C7-B33F-61DB9DC93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DC8A89-BA34-40E7-9136-0C04A768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74E-A45F-46F0-9C79-359CEB395039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0DA4C6-4794-4D4D-A399-D0672B95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65ED26-EB18-43E9-9127-BB32B4F9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A56-4450-4915-A9AD-9DE1A13BC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661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36AF8-FC74-4506-AABB-858D3E15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4267A8-9D19-46B9-B310-05243476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B6A80C-6B02-49C4-B225-4130EEB8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74E-A45F-46F0-9C79-359CEB395039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914F7A-3304-42F6-8988-4B942D8D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025D66-6295-465E-A5F3-86EAAAB8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A56-4450-4915-A9AD-9DE1A13BC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9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930F11-B83D-40D9-A230-9B6A7382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3F492D-7D36-4904-9C5C-0D2F81DD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1057A1-21C6-4246-B3AD-8088DE3C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F91A45-4EB2-410D-B289-E014BDAD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74E-A45F-46F0-9C79-359CEB395039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8AB4342-0FF7-469B-9AA1-4BEB0275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3BE7A0E-AC86-455E-8A64-BAFFBFC7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A56-4450-4915-A9AD-9DE1A13BC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046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7332F6-F73A-4E0F-84E0-4C260FD1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45F13FF-F9A3-4FD6-8435-7B4373277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096FC28-D70C-4EE7-AC84-1839F7982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1F34D99-2738-4FEE-9013-ED1DEF812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95C83DD-54BA-41DE-A6CA-981E8959A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C72C47E-8ACC-4109-8543-94EF24BB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74E-A45F-46F0-9C79-359CEB395039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2B84B71-956E-4DE6-8614-7161401D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45AD579-6E45-465D-99C4-A90E8C03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A56-4450-4915-A9AD-9DE1A13BC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18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9A622D-B487-4A27-996A-69ED987F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9A0D116-2520-4878-A1FE-F3EE27B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74E-A45F-46F0-9C79-359CEB395039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6AF4F45-3D4B-46DF-9261-2B92E586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AAF2FD1-B70C-4AD6-B466-1FCA665A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A56-4450-4915-A9AD-9DE1A13BC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3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B247ADE-2419-4340-BFC4-55B2E595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74E-A45F-46F0-9C79-359CEB395039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E2DBC01-C522-43FA-AC6B-CC7A89FA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1432849-BA79-463D-A5E9-DC8B1228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A56-4450-4915-A9AD-9DE1A13BC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657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5A9AA1-C92B-4257-B0EC-9B60E1A9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31C900-8CBA-4514-A5D2-A45514ED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8816A5A-84D7-4B56-95F7-8FEE46335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801E2D-93B8-4056-BE65-40E54D52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74E-A45F-46F0-9C79-359CEB395039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A660BB-87ED-427F-8E9F-F43C0237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0F86BAB-FCA8-46DF-BC92-375C7973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A56-4450-4915-A9AD-9DE1A13BC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83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F4EF57-5E39-4E73-A056-CE795F3F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7A7405-88FF-4A7D-887B-7DE26EF1D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73E2CDC-8960-4145-A47D-43D57782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2EC3104-D0C8-43ED-B5CC-CEE22622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74E-A45F-46F0-9C79-359CEB395039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4916A6-DFA3-493F-B582-99716BAD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DA15B2-D4B9-43B7-A866-DAF0277A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FA56-4450-4915-A9AD-9DE1A13BC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771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2470EDD-F2AB-49F3-AC42-E902FBBF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35EE51C-554A-44EF-AA04-03E575E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447B4E-BDAB-4CE0-A7D6-4305E97B4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874E-A45F-46F0-9C79-359CEB395039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F27745-59EB-4012-A461-7278F36ED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C437CC-2306-48E2-BE1B-E8E38E67E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FA56-4450-4915-A9AD-9DE1A13BCB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38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08B859-05FF-4FB2-8215-3421CB823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Kodluyoruz </a:t>
            </a:r>
            <a:br>
              <a:rPr lang="tr-TR" dirty="0"/>
            </a:br>
            <a:r>
              <a:rPr lang="tr-TR" dirty="0" err="1"/>
              <a:t>Svm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</a:t>
            </a:r>
            <a:r>
              <a:rPr lang="tr-TR" dirty="0" err="1"/>
              <a:t>Regressor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7B87A5F-8BAE-403D-99FA-204B0158A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Abbas Can Güven</a:t>
            </a:r>
          </a:p>
        </p:txBody>
      </p:sp>
    </p:spTree>
    <p:extLst>
      <p:ext uri="{BB962C8B-B14F-4D97-AF65-F5344CB8AC3E}">
        <p14:creationId xmlns:p14="http://schemas.microsoft.com/office/powerpoint/2010/main" val="224512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852B3-21A6-4832-A3CC-CDD8D695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778" y="-311281"/>
            <a:ext cx="1930052" cy="1325563"/>
          </a:xfrm>
        </p:spPr>
        <p:txBody>
          <a:bodyPr/>
          <a:lstStyle/>
          <a:p>
            <a:r>
              <a:rPr lang="tr-TR" dirty="0"/>
              <a:t>KNN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331F641-9682-43CD-B3AB-CA6E484D8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164"/>
            <a:ext cx="5727262" cy="5786715"/>
          </a:xfrm>
        </p:spPr>
      </p:pic>
    </p:spTree>
    <p:extLst>
      <p:ext uri="{BB962C8B-B14F-4D97-AF65-F5344CB8AC3E}">
        <p14:creationId xmlns:p14="http://schemas.microsoft.com/office/powerpoint/2010/main" val="331822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9947D-E68E-4CDA-AC97-4A2DC0D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30" y="-336333"/>
            <a:ext cx="4522940" cy="1325563"/>
          </a:xfrm>
        </p:spPr>
        <p:txBody>
          <a:bodyPr>
            <a:normAutofit/>
          </a:bodyPr>
          <a:lstStyle/>
          <a:p>
            <a:r>
              <a:rPr lang="tr-TR" dirty="0" err="1"/>
              <a:t>Gradiend</a:t>
            </a:r>
            <a:r>
              <a:rPr lang="tr-TR" dirty="0"/>
              <a:t> </a:t>
            </a:r>
            <a:r>
              <a:rPr lang="tr-TR" dirty="0" err="1"/>
              <a:t>Boosting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299824-6C5E-45DE-9119-4B4DFA8D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70" y="1302999"/>
            <a:ext cx="2343411" cy="479164"/>
          </a:xfrm>
        </p:spPr>
        <p:txBody>
          <a:bodyPr/>
          <a:lstStyle/>
          <a:p>
            <a:r>
              <a:rPr lang="tr-TR" dirty="0"/>
              <a:t>Best </a:t>
            </a:r>
            <a:r>
              <a:rPr lang="tr-TR" dirty="0" err="1"/>
              <a:t>Params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85B9FF2-186C-4939-BE14-0FF45D966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01" y="2344362"/>
            <a:ext cx="5422147" cy="369897"/>
          </a:xfrm>
          <a:prstGeom prst="rect">
            <a:avLst/>
          </a:prstGeom>
        </p:spPr>
      </p:pic>
      <p:pic>
        <p:nvPicPr>
          <p:cNvPr id="7" name="Resim 6" descr="ekran görüntüsü, tablo içeren bir resim&#10;&#10;Açıklama otomatik olarak oluşturuldu">
            <a:extLst>
              <a:ext uri="{FF2B5EF4-FFF2-40B4-BE49-F238E27FC236}">
                <a16:creationId xmlns:a16="http://schemas.microsoft.com/office/drawing/2014/main" id="{BC20B824-D320-400E-85EA-DBC5A5C9D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230"/>
            <a:ext cx="6082325" cy="226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9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088A58-7253-495E-8218-893F9601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159" y="-286229"/>
            <a:ext cx="1479115" cy="1325563"/>
          </a:xfrm>
        </p:spPr>
        <p:txBody>
          <a:bodyPr/>
          <a:lstStyle/>
          <a:p>
            <a:r>
              <a:rPr lang="tr-TR" dirty="0"/>
              <a:t>SVR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68B611-01F3-44F4-9BE2-ED8EEFA7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467" y="1759820"/>
            <a:ext cx="3645075" cy="2106876"/>
          </a:xfrm>
        </p:spPr>
        <p:txBody>
          <a:bodyPr>
            <a:normAutofit/>
          </a:bodyPr>
          <a:lstStyle/>
          <a:p>
            <a:r>
              <a:rPr lang="tr-TR" dirty="0"/>
              <a:t>Best </a:t>
            </a:r>
            <a:r>
              <a:rPr lang="tr-TR" dirty="0" err="1"/>
              <a:t>Params</a:t>
            </a:r>
            <a:endParaRPr lang="tr-TR" dirty="0"/>
          </a:p>
          <a:p>
            <a:endParaRPr lang="tr-TR" dirty="0"/>
          </a:p>
          <a:p>
            <a:r>
              <a:rPr lang="tr-TR" dirty="0"/>
              <a:t>(C= 8, </a:t>
            </a:r>
            <a:r>
              <a:rPr lang="tr-TR" dirty="0" err="1"/>
              <a:t>kernel</a:t>
            </a:r>
            <a:r>
              <a:rPr lang="tr-TR" dirty="0"/>
              <a:t> = '</a:t>
            </a:r>
            <a:r>
              <a:rPr lang="tr-TR" dirty="0" err="1"/>
              <a:t>rbf</a:t>
            </a:r>
            <a:r>
              <a:rPr lang="tr-TR" dirty="0"/>
              <a:t>')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782F1CE-03FF-4F7E-A2D1-948915C05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" y="1762995"/>
            <a:ext cx="7692435" cy="225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7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Geniş ekran</PresentationFormat>
  <Paragraphs>9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Kodluyoruz  Svm Boosting Regressor</vt:lpstr>
      <vt:lpstr>KNN</vt:lpstr>
      <vt:lpstr>Gradiend Boosting</vt:lpstr>
      <vt:lpstr>SVR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 Svm Boosting Regressor</dc:title>
  <dc:creator>20799</dc:creator>
  <cp:lastModifiedBy>20799</cp:lastModifiedBy>
  <cp:revision>1</cp:revision>
  <dcterms:created xsi:type="dcterms:W3CDTF">2020-08-21T14:15:59Z</dcterms:created>
  <dcterms:modified xsi:type="dcterms:W3CDTF">2020-08-21T14:19:58Z</dcterms:modified>
</cp:coreProperties>
</file>