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649EFF-88C9-456D-AC43-0B77341E7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30606C-C55B-4E20-AACF-A951FDA95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D309E9-AB18-4F4D-8D8B-8F3B48DE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499DFB-0C05-4B67-9532-9FF3BF00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9E2008-B878-4618-A216-BD1CD4C1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51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0EDF5-490F-4A1E-A957-3D996682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91EE0D2-D7EC-4AF0-A9DE-0E20993D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35BA1D-B74D-4CFC-8130-600D1CA0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A38613-EF36-4363-BB94-4280962C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C28E4C-C4DB-4AEB-BAA7-FAF003D2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80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DDC77F8-C7F7-4462-BAE1-4B236AE9E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13F4AB1-D93F-4D5E-AB5E-BD270EF2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4AFEA1-BBE1-412C-B840-295F2B84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00EB9C-0AD7-4DEF-AC08-DE2453E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CAFC9A-4596-44A7-AA22-F34C9653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7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9C9EE-ECCA-4E53-88D4-CFB2B608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20EFA-2FB2-467B-A9CC-ADD1B6C3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9ED6AC-5A23-419D-A750-781038EF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D0038E-2724-46C1-98D7-01EAE9EC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C68CFE-08C5-4E1D-A716-6FF5BB55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5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FBDA9E-5BB9-4155-AF9D-094DA118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A9F0F2-18F5-40AD-9ECF-A047EA56D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0D6E28-7535-4159-8DB2-EC614AB1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D0F423-B492-4D6F-B9F6-BCE64D09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E59032-F3CD-4997-B148-4D8E74AF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06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1010F-4815-4AB2-8AEF-BD4527FF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CDF2B8-0DD0-40B8-A688-722FE3803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D3CB8E-79E8-48BF-8A1D-5BBD1556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095515-4E99-4785-807D-9A6CFF95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FD6DC5-1B5D-4959-88E8-AE6DF392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CEE28A9-435D-4207-B5AE-66F77780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54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F4FAFA-DC80-4FB1-A800-2E52315E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266D41-9FB0-45EA-B033-F7A9C7AA6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3CA60C2-9FC9-475C-988C-C733B0BE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9BEC94A-C24D-4672-9248-F48685D8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551F2E7-0089-41DA-9D00-DC6BB7B0E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4D6120D-48E4-4707-BD1F-567C1CCB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F532EEF-9091-4A5A-A311-BAA76090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E6995E-F64D-4ED4-9C4B-DDAC5273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552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5A255-D43C-40EC-8522-69C428BF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1D8DD1C-B347-48D0-9AD3-5DF90D60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D562E56-5211-4AE5-A469-1653BCBA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CFE5A-A1B6-4C30-B9DC-688ADCC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14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400ED97-69BB-4B03-888D-BFB74E7A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B0701A2-6F22-4AFC-B420-F8F2F32F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DB14DB-988D-41C6-B7E2-28E3718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66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DF72FE-1AF7-4B8B-9F4F-45571BCB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888652-9BA9-40D1-8845-EE3DAFC0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311446-BA21-4CD0-85E8-F9EE747D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1AE0F5-5C68-44EF-B5E4-1BAB5F17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C6D947-9200-4DAC-A815-DEDAFA9B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0939E3E-B617-4F0E-A1B9-EE6777AF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50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4FC0DB-D0B5-4829-AD0B-39C9F137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861922B-F1AE-4EED-A208-10A22D5DD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DAFC3C-8701-41BF-AD34-25D88602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B68611-9FD7-4485-B50F-02AEE5C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E0EF1D4-FCBE-43C2-8E8F-21CE8389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470E4E-9C76-406D-87CB-CB8D160E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44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A1CB0DA-F8D0-4BD5-96BC-3785444E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4D6F80-52FC-47A3-A524-7DF5F745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7E2C3A-1F29-4280-90D5-71D101A17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07A2-7EFA-418E-9C3B-41CA2AD4C823}" type="datetimeFigureOut">
              <a:rPr lang="tr-TR" smtClean="0"/>
              <a:t>21.08.2020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D7A2C4-3B74-4755-A498-6E113476F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9BE7F1-6CA5-4C5D-8A86-1E5C48DB8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3B303-0FF9-4ED3-8002-EC274A63EB6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8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DD53FC-018F-4D07-9A20-E7F114CA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 </a:t>
            </a:r>
            <a:br>
              <a:rPr lang="tr-TR" dirty="0"/>
            </a:br>
            <a:r>
              <a:rPr lang="tr-TR" dirty="0" err="1"/>
              <a:t>Svm</a:t>
            </a:r>
            <a:r>
              <a:rPr lang="tr-TR" dirty="0"/>
              <a:t> Nb </a:t>
            </a:r>
            <a:r>
              <a:rPr lang="tr-TR" dirty="0" err="1"/>
              <a:t>Boosting</a:t>
            </a:r>
            <a:r>
              <a:rPr lang="tr-TR" dirty="0"/>
              <a:t> </a:t>
            </a:r>
            <a:r>
              <a:rPr lang="tr-TR" dirty="0" err="1"/>
              <a:t>Classifier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665646-5CB2-4C97-9926-2F34D2E7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140652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1E97C-1CCA-45C5-8414-2AA0B764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478" y="-289968"/>
            <a:ext cx="1831075" cy="1325563"/>
          </a:xfrm>
        </p:spPr>
        <p:txBody>
          <a:bodyPr/>
          <a:lstStyle/>
          <a:p>
            <a:r>
              <a:rPr lang="tr-TR" dirty="0"/>
              <a:t>SVC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E6F156C-22A0-481E-8EC0-DDEA1ADEB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448" y="1340680"/>
            <a:ext cx="3010320" cy="428685"/>
          </a:xfr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91EC86A-A318-49C6-A6DA-021B07C73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8457"/>
            <a:ext cx="5698671" cy="613954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0105949-0BFE-43F7-B672-97E60ABF9864}"/>
              </a:ext>
            </a:extLst>
          </p:cNvPr>
          <p:cNvSpPr txBox="1"/>
          <p:nvPr/>
        </p:nvSpPr>
        <p:spPr>
          <a:xfrm>
            <a:off x="5861957" y="1340680"/>
            <a:ext cx="1825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519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9B9DDA-A378-4AFF-A01F-95177860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726" y="-398963"/>
            <a:ext cx="2080364" cy="1325563"/>
          </a:xfrm>
        </p:spPr>
        <p:txBody>
          <a:bodyPr/>
          <a:lstStyle/>
          <a:p>
            <a:r>
              <a:rPr lang="tr-TR" dirty="0"/>
              <a:t>XGB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D03387-5980-48B3-8D00-CE72A4ECE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24584"/>
            <a:ext cx="2066794" cy="516742"/>
          </a:xfrm>
        </p:spPr>
        <p:txBody>
          <a:bodyPr>
            <a:normAutofit fontScale="92500"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endParaRPr lang="tr-TR" dirty="0"/>
          </a:p>
        </p:txBody>
      </p:sp>
      <p:pic>
        <p:nvPicPr>
          <p:cNvPr id="5" name="Resim 4" descr="oda, tutma, dizüstü, telefon içeren bir resim&#10;&#10;Açıklama otomatik olarak oluşturuldu">
            <a:extLst>
              <a:ext uri="{FF2B5EF4-FFF2-40B4-BE49-F238E27FC236}">
                <a16:creationId xmlns:a16="http://schemas.microsoft.com/office/drawing/2014/main" id="{59DBFAB6-492F-480B-84F9-6986F7567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45" y="1324583"/>
            <a:ext cx="3219050" cy="1669137"/>
          </a:xfrm>
          <a:prstGeom prst="rect">
            <a:avLst/>
          </a:prstGeom>
        </p:spPr>
      </p:pic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A364368-914C-4B43-9639-38BDC98D1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541"/>
            <a:ext cx="5605849" cy="61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8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123071-9EBA-4EF3-929C-6EB3887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367" y="-336333"/>
            <a:ext cx="1403959" cy="1325563"/>
          </a:xfrm>
        </p:spPr>
        <p:txBody>
          <a:bodyPr/>
          <a:lstStyle/>
          <a:p>
            <a:r>
              <a:rPr lang="tr-TR" dirty="0"/>
              <a:t>KNN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EA457BA-D662-4195-A88F-15B221D51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3"/>
            <a:ext cx="5720741" cy="6338587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80FDA93-C011-440D-9972-301909DC8EB2}"/>
              </a:ext>
            </a:extLst>
          </p:cNvPr>
          <p:cNvSpPr txBox="1"/>
          <p:nvPr/>
        </p:nvSpPr>
        <p:spPr>
          <a:xfrm>
            <a:off x="5720741" y="2234363"/>
            <a:ext cx="340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Best </a:t>
            </a:r>
            <a:r>
              <a:rPr lang="tr-TR" dirty="0" err="1"/>
              <a:t>Params</a:t>
            </a:r>
            <a:r>
              <a:rPr lang="tr-TR" dirty="0"/>
              <a:t>: </a:t>
            </a:r>
            <a:r>
              <a:rPr lang="tr-TR" dirty="0" err="1"/>
              <a:t>n_neighbors</a:t>
            </a:r>
            <a:r>
              <a:rPr lang="tr-TR" dirty="0"/>
              <a:t>= 14 </a:t>
            </a:r>
          </a:p>
        </p:txBody>
      </p:sp>
    </p:spTree>
    <p:extLst>
      <p:ext uri="{BB962C8B-B14F-4D97-AF65-F5344CB8AC3E}">
        <p14:creationId xmlns:p14="http://schemas.microsoft.com/office/powerpoint/2010/main" val="360316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7C348B-4396-41FD-8ACC-23858CA9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86437"/>
            <a:ext cx="1128386" cy="1325563"/>
          </a:xfrm>
        </p:spPr>
        <p:txBody>
          <a:bodyPr/>
          <a:lstStyle/>
          <a:p>
            <a:r>
              <a:rPr lang="tr-TR" dirty="0"/>
              <a:t>NB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7ABE33A-A2D2-450F-8F4C-CCDF5CF21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464"/>
            <a:ext cx="9648497" cy="5505536"/>
          </a:xfrm>
        </p:spPr>
      </p:pic>
    </p:spTree>
    <p:extLst>
      <p:ext uri="{BB962C8B-B14F-4D97-AF65-F5344CB8AC3E}">
        <p14:creationId xmlns:p14="http://schemas.microsoft.com/office/powerpoint/2010/main" val="399484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Geniş ekran</PresentationFormat>
  <Paragraphs>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Kodluyoruz  Svm Nb Boosting Classifier</vt:lpstr>
      <vt:lpstr>SVC</vt:lpstr>
      <vt:lpstr>XGB</vt:lpstr>
      <vt:lpstr>KNN</vt:lpstr>
      <vt:lpstr>NB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 Svm Nb Boosting Classifier</dc:title>
  <dc:creator>20799</dc:creator>
  <cp:lastModifiedBy>20799</cp:lastModifiedBy>
  <cp:revision>1</cp:revision>
  <dcterms:created xsi:type="dcterms:W3CDTF">2020-08-21T14:07:04Z</dcterms:created>
  <dcterms:modified xsi:type="dcterms:W3CDTF">2020-08-21T14:15:32Z</dcterms:modified>
</cp:coreProperties>
</file>