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CB2283-2A3E-43B8-B1E0-9B537470F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BC3661-16C4-4948-A5C3-C870BDBC2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C9A14A-CAA0-4B64-959E-54A0C3D4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D78B04-F7F5-440C-AEA7-D6CD0274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5B44D1-5D00-4B21-AD77-DB907144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9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304B5-1A04-4A85-8D72-DEA5906E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A6DE0FA-81C1-426A-AF19-A9E4EBAED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915787-796A-47C8-8C8F-2798114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03126B-46CD-4519-AD55-15E71D49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86A9FE-32C3-4DA6-A9FF-82BD1DAD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64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4A75B12-2020-4B6B-A8D5-E9A19C005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0C63235-0B6B-4DDD-A69C-0264F860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BEE3C4E-431B-40DE-A6FE-D9341B7B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DC0170-0624-4AEB-94D3-A3CF405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6E335F-A4CD-40CA-A602-1EDA76CA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749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52D155-101A-4F8C-AFF5-B74A467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429096-F03F-43E0-B0DE-4B8C6A73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964571-D04B-4EC2-8B35-FB0D3297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12F416-CF89-4DE3-A141-80EF88D6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3E622F-A3D4-48CD-B888-41E97D87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46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737595-5449-40DD-AFF7-4908E5ED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23652B-EB93-4E9F-B0D1-6CC9C695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C1C987-203F-4031-94C0-22024D64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1C7696-3DE1-4D8F-B7C5-595D1527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FE9BB8-63C5-4059-BC86-4D792C1F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55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91FA16-A1BF-4731-B40D-BD6D6987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089D0F-F186-41C6-B8E2-7106D37FD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7905908-BDD3-44DA-A121-0F223FB7D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058BE3-1F42-435B-BA3B-975F7513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F15285-7B52-44AB-92C8-813F5C2C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AF7975-578E-4D33-B3C5-956C287A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35AF5F-037D-4A88-A968-7BC5056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A06C39-3AEF-4AEF-A86F-DACE0EFC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ED5756-FDA8-4708-9581-58B43B9F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4242429-6405-420C-BAD9-AA0C1DFD3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F1D273F-86CA-468C-90DE-A19ACD31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463C769-2631-4024-B3B9-93B8BC92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FECA03F-1940-452A-919C-FAB0DCDA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AE446DD-7B43-4E20-9930-634B09D9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505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E0F49D-6674-4E16-BC0A-45D9FBDB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A96A997-1CE8-4252-806F-407D10EF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179776C-3323-4B5D-B377-945EC585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DB649A2-CB6C-40CA-9675-7D5DC840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75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C69EDEF-FE44-4F32-B6CE-E15FEDFA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94E5BDB-ED4B-4B40-927E-ED4B0F02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F5E97C1-F7EF-4754-BD70-B1CCC891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9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6E8F08-6D9C-4F15-8880-15CD97BC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33A02F-A22E-43AE-88B1-0E49C3B2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9C4FF3-4E46-4779-82AA-61CA57F8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EB5539E-E2B7-4E08-8ED3-8A5A8633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3089AF-391F-42F2-AF36-4C2322E6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AC0B3D-731D-49C7-A54C-F005BB97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21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EA9173-54AB-450E-8145-A67BB422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7002959-13C6-45BA-8EDA-EC5E57F43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FF7370-D99A-4278-BDFF-37B10A544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40A4079-478D-4326-87F6-C4A814EA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3CA936E-6628-49DA-A282-83DB1E05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5739BF-BAF8-4CA1-B0F1-D5CF7B6D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5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219FAC7-46DB-4BAF-8505-DA213625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6B1960-3DC9-4EF7-9F90-6027E6F4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7D96F7-E370-4B3E-B949-B6CA8E386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868F-2796-45D1-A124-89D15814457F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90AD32-8BD7-47F4-AA10-133B084E0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02C29F-B4FE-4EBA-B996-212B1A697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6DEC-0B92-4DE3-918C-B32C245496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76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5F59AA-C7D6-46D1-8862-C4BA4C0EB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Kodluyoruz Lojistik </a:t>
            </a:r>
            <a:r>
              <a:rPr lang="tr-TR" dirty="0" err="1"/>
              <a:t>Reg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A45495C-0337-4356-82AB-B3E8B31AA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</p:txBody>
      </p:sp>
    </p:spTree>
    <p:extLst>
      <p:ext uri="{BB962C8B-B14F-4D97-AF65-F5344CB8AC3E}">
        <p14:creationId xmlns:p14="http://schemas.microsoft.com/office/powerpoint/2010/main" val="38737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B37E11-B68B-4289-8520-1136F35F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Coef</a:t>
            </a:r>
            <a:r>
              <a:rPr lang="tr-TR" dirty="0"/>
              <a:t> ve </a:t>
            </a:r>
            <a:r>
              <a:rPr lang="tr-TR" dirty="0" err="1"/>
              <a:t>İntercept</a:t>
            </a:r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1A4005A-976A-4A9C-BCA5-A492BDB45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6874"/>
            <a:ext cx="7492698" cy="3567175"/>
          </a:xfrm>
        </p:spPr>
      </p:pic>
    </p:spTree>
    <p:extLst>
      <p:ext uri="{BB962C8B-B14F-4D97-AF65-F5344CB8AC3E}">
        <p14:creationId xmlns:p14="http://schemas.microsoft.com/office/powerpoint/2010/main" val="25873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D5876-CA53-42D8-B02D-BB48C79D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 (</a:t>
            </a:r>
            <a:r>
              <a:rPr lang="tr-TR" dirty="0" err="1"/>
              <a:t>Treshold</a:t>
            </a:r>
            <a:r>
              <a:rPr lang="tr-TR" dirty="0"/>
              <a:t> 0.5)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8B8E823-FD80-415A-B631-BC34F2817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077"/>
            <a:ext cx="7826077" cy="2375773"/>
          </a:xfrm>
        </p:spPr>
      </p:pic>
    </p:spTree>
    <p:extLst>
      <p:ext uri="{BB962C8B-B14F-4D97-AF65-F5344CB8AC3E}">
        <p14:creationId xmlns:p14="http://schemas.microsoft.com/office/powerpoint/2010/main" val="425343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9A7372-C7AD-455C-91FD-70BE3283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Threshold</a:t>
            </a:r>
            <a:r>
              <a:rPr lang="tr-TR" dirty="0"/>
              <a:t> 0.5</a:t>
            </a:r>
          </a:p>
        </p:txBody>
      </p:sp>
      <p:pic>
        <p:nvPicPr>
          <p:cNvPr id="5" name="İçerik Yer Tutucusu 4" descr="ekran görüntüsü, ekran, telefon, tutma içeren bir resim&#10;&#10;Açıklama otomatik olarak oluşturuldu">
            <a:extLst>
              <a:ext uri="{FF2B5EF4-FFF2-40B4-BE49-F238E27FC236}">
                <a16:creationId xmlns:a16="http://schemas.microsoft.com/office/drawing/2014/main" id="{5B985E76-F608-4A0D-AE21-259DEEA24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6056"/>
            <a:ext cx="8357450" cy="3592744"/>
          </a:xfrm>
        </p:spPr>
      </p:pic>
    </p:spTree>
    <p:extLst>
      <p:ext uri="{BB962C8B-B14F-4D97-AF65-F5344CB8AC3E}">
        <p14:creationId xmlns:p14="http://schemas.microsoft.com/office/powerpoint/2010/main" val="66751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1BC57D-DF0E-44C8-A77D-524D5D5D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(</a:t>
            </a:r>
            <a:r>
              <a:rPr lang="tr-TR" dirty="0" err="1"/>
              <a:t>Threshold</a:t>
            </a:r>
            <a:r>
              <a:rPr lang="tr-TR" dirty="0"/>
              <a:t> 0.32)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3173160-CA54-40E9-BF6C-7446E905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76117"/>
            <a:ext cx="7055625" cy="2195631"/>
          </a:xfrm>
        </p:spPr>
      </p:pic>
    </p:spTree>
    <p:extLst>
      <p:ext uri="{BB962C8B-B14F-4D97-AF65-F5344CB8AC3E}">
        <p14:creationId xmlns:p14="http://schemas.microsoft.com/office/powerpoint/2010/main" val="339897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D2696B-954D-4211-999C-3C8A8D51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Treshold</a:t>
            </a:r>
            <a:r>
              <a:rPr lang="tr-TR" dirty="0"/>
              <a:t> 0.32</a:t>
            </a:r>
          </a:p>
        </p:txBody>
      </p:sp>
      <p:pic>
        <p:nvPicPr>
          <p:cNvPr id="5" name="İçerik Yer Tutucusu 4" descr="ekran görüntüsü, telefon içeren bir resim&#10;&#10;Açıklama otomatik olarak oluşturuldu">
            <a:extLst>
              <a:ext uri="{FF2B5EF4-FFF2-40B4-BE49-F238E27FC236}">
                <a16:creationId xmlns:a16="http://schemas.microsoft.com/office/drawing/2014/main" id="{F1E5CDC0-5591-4960-9EA5-D606F30D1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350452" cy="3754769"/>
          </a:xfrm>
        </p:spPr>
      </p:pic>
    </p:spTree>
    <p:extLst>
      <p:ext uri="{BB962C8B-B14F-4D97-AF65-F5344CB8AC3E}">
        <p14:creationId xmlns:p14="http://schemas.microsoft.com/office/powerpoint/2010/main" val="389374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0456DB-E88B-417E-8EA9-AEC46398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96927" cy="567748"/>
          </a:xfrm>
        </p:spPr>
        <p:txBody>
          <a:bodyPr>
            <a:normAutofit/>
          </a:bodyPr>
          <a:lstStyle/>
          <a:p>
            <a:r>
              <a:rPr lang="tr-TR" sz="1800" dirty="0" err="1">
                <a:latin typeface="+mn-lt"/>
              </a:rPr>
              <a:t>Threshold</a:t>
            </a:r>
            <a:r>
              <a:rPr lang="tr-TR" sz="1800" dirty="0">
                <a:latin typeface="+mn-lt"/>
              </a:rPr>
              <a:t> 0.5 </a:t>
            </a:r>
            <a:r>
              <a:rPr lang="tr-TR" sz="1800" dirty="0" err="1">
                <a:latin typeface="+mn-lt"/>
              </a:rPr>
              <a:t>Accuracy</a:t>
            </a:r>
            <a:r>
              <a:rPr lang="tr-TR" sz="1800" dirty="0">
                <a:latin typeface="+mn-lt"/>
              </a:rPr>
              <a:t> </a:t>
            </a:r>
            <a:r>
              <a:rPr lang="tr-TR" sz="1800" dirty="0" err="1">
                <a:latin typeface="+mn-lt"/>
              </a:rPr>
              <a:t>Score</a:t>
            </a:r>
            <a:endParaRPr lang="tr-TR" sz="1800" dirty="0">
              <a:latin typeface="+mn-lt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EB839D1-0303-40F6-ACD1-C571728B7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37275"/>
            <a:ext cx="5589111" cy="1481962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17B1DC2-99F8-4908-86AF-AA503DF3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32874"/>
            <a:ext cx="5701516" cy="100026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9715C02-44ED-441A-BEAE-6DFA07DF5959}"/>
              </a:ext>
            </a:extLst>
          </p:cNvPr>
          <p:cNvSpPr txBox="1"/>
          <p:nvPr/>
        </p:nvSpPr>
        <p:spPr>
          <a:xfrm>
            <a:off x="838199" y="3637010"/>
            <a:ext cx="55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Threshold</a:t>
            </a:r>
            <a:r>
              <a:rPr lang="tr-TR" dirty="0"/>
              <a:t> 0.32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Score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868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94E5A-9BAE-4DED-9CDE-449FABAF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Roc</a:t>
            </a:r>
            <a:r>
              <a:rPr lang="tr-TR" dirty="0"/>
              <a:t> </a:t>
            </a:r>
            <a:r>
              <a:rPr lang="tr-TR" dirty="0" err="1"/>
              <a:t>Curve</a:t>
            </a:r>
            <a:r>
              <a:rPr lang="tr-TR" dirty="0"/>
              <a:t> Skoru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C84B7CB-BA5E-440A-83B8-E4CA4F71A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7931"/>
            <a:ext cx="6601307" cy="1822750"/>
          </a:xfrm>
        </p:spPr>
      </p:pic>
    </p:spTree>
    <p:extLst>
      <p:ext uri="{BB962C8B-B14F-4D97-AF65-F5344CB8AC3E}">
        <p14:creationId xmlns:p14="http://schemas.microsoft.com/office/powerpoint/2010/main" val="329677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Geniş ekran</PresentationFormat>
  <Paragraphs>10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Kodluyoruz Lojistik Reg</vt:lpstr>
      <vt:lpstr>Coef ve İntercept</vt:lpstr>
      <vt:lpstr>Confusion Matrix  (Treshold 0.5)</vt:lpstr>
      <vt:lpstr>Threshold 0.5</vt:lpstr>
      <vt:lpstr>Confusion Matrix (Threshold 0.32)</vt:lpstr>
      <vt:lpstr>Treshold 0.32</vt:lpstr>
      <vt:lpstr>Threshold 0.5 Accuracy Score</vt:lpstr>
      <vt:lpstr>Roc Curve Skoru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Lojistik Reg</dc:title>
  <dc:creator>20799</dc:creator>
  <cp:lastModifiedBy>20799</cp:lastModifiedBy>
  <cp:revision>2</cp:revision>
  <dcterms:created xsi:type="dcterms:W3CDTF">2020-08-06T14:22:57Z</dcterms:created>
  <dcterms:modified xsi:type="dcterms:W3CDTF">2020-08-06T14:35:55Z</dcterms:modified>
</cp:coreProperties>
</file>