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032D1C-0087-476D-AE74-27C66D959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752C805-E147-47AF-A091-763C84DA3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D16EBE-F427-412C-A555-C9985EF8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E22A49-A398-4EAC-8032-DC5B9532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466A21-A9C2-4E35-BC45-C3F6C8BD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6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EE7B87-7BE6-4759-8EC1-7026E68B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C56C125-49F4-4B13-A3FA-1FE65D269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1BA5BE-BB76-45FB-B120-9275127D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63AD2F-1997-4C20-ADB1-8A5376FF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03F48F9-4DB1-41BF-9E80-BFA58837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379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ED2B0B6-CA68-4DA7-8973-A3549761E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D632F0-78FF-442C-8980-6E0DEA0D4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656FEF-E8AB-47C5-8924-A66F00FD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A71D62-5A88-4758-B45D-B07481B9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DC55A1-DFD6-42DF-9CD4-5F1F3762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466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601472-D12A-488B-AF4F-13A46E5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39DBF1-6410-42D8-9327-4D95CDEF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38F967-8B5F-4F0B-ADA6-E0CA4A34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FDB6E2-9191-44C5-953E-498B3D0B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3EA95D-240E-4CFD-B318-5A833E0F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808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EE8CB8-C51F-4F2B-92E2-3D0BFBA7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4CBBE6-D487-4836-937A-6B82870B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591DEC-80B1-49D2-AAB9-E4A11141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8AA45B-2263-4A27-B157-C34AECFC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D29C93-0789-4056-8A26-9079984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51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BB4AC6-C88F-4BF0-A5D9-A1FC9761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7A3C49-ECFA-47A2-AF1A-28F29C76F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7F493AD-A1A0-49BE-AE71-5B3E6FEF0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A1313AE-F875-4CFB-9ED3-1F2223A2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C25915D-0644-42B0-90F7-54C0D775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69695E-D2A4-4CF7-92C2-A3E632C7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13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E7DDF3-5469-470C-935B-8E29971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0CA6F6-234B-48A1-84EE-0A276BC62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4A482C-6F6A-4AD9-B1D0-BA80ABCE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3A08ED7-0CFA-4944-9925-8B087077D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D830D18-BB92-4DFB-A435-46E8BC9AA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2B09E8D-84AA-4831-9FBA-2F66AAA5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1846BD8-FF1A-4AEC-A41E-721FD0E8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536269F-17C4-4F6F-99B6-5C0AD831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12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0FD71-A33B-4DF6-BA75-12C8804C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E342A11-821C-4075-A4A6-6664EF11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9BCC591-C3EA-4198-B614-A5FBCD4E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F6F24D0-80D1-428C-835A-62C2D39C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15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90F5074-826C-41C8-97F7-F1BABA9F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86CC1ED-096C-42F2-B33E-DC2326D6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213C4F4-504D-4C3A-9A2E-4B259E97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54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808EEA-9438-404A-A83E-39421D1B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EF7F6E-9891-49D2-BCA0-C7AF20E0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24EEA2-7FD7-4385-81F6-1B9147009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DB9FE98-45DB-48B8-86B8-A2137B00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A9CF190-5B46-407F-98F5-926D17C4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2607CB-1800-4302-8FA6-1CB446FB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65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2BB7FA-859E-4165-BD5E-28BEA147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CD9E3D2-6100-49F5-B2F2-000ADE306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C6A2DAC-2585-4466-B591-F721F5E50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580BA3-5B8E-4E07-8C5A-4514754C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6C5C473-DAEE-4A4E-83A3-7F49CF65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E3C4D1-8C53-42EE-82E7-F568DAC0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47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79527EB-602F-4C77-9E9A-6C78BA40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47C9261-E296-4D83-B176-AA940A66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89987A7-CADB-48AC-8FA2-D1F5C9277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69B48-B9E3-4BE3-BE1D-67117C51E0A5}" type="datetimeFigureOut">
              <a:rPr lang="tr-TR" smtClean="0"/>
              <a:t>6.08.2020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9C6696-E8AE-4344-80F1-D73F8DC72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26A9BC-3BF1-4ADB-8A67-2AB10F5D5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092C-6E70-47DB-A5A0-B8B3E0A09F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5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2E656-83FE-4FE7-9E38-EA1B67BAE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Kodluyoruz PCA Ödev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C60F90D-D6B3-4312-AF56-DC7891EF1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Abbas Can Güven</a:t>
            </a:r>
          </a:p>
        </p:txBody>
      </p:sp>
    </p:spTree>
    <p:extLst>
      <p:ext uri="{BB962C8B-B14F-4D97-AF65-F5344CB8AC3E}">
        <p14:creationId xmlns:p14="http://schemas.microsoft.com/office/powerpoint/2010/main" val="135346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B4B64-039A-47BF-85A0-4390CA24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Açıklanan </a:t>
            </a:r>
            <a:r>
              <a:rPr lang="tr-TR" dirty="0" err="1"/>
              <a:t>varyans</a:t>
            </a:r>
            <a:r>
              <a:rPr lang="tr-TR" dirty="0"/>
              <a:t> Oranları</a:t>
            </a:r>
          </a:p>
        </p:txBody>
      </p:sp>
      <p:pic>
        <p:nvPicPr>
          <p:cNvPr id="5" name="İçerik Yer Tutucusu 4" descr="iç mekan, tablo, klavye, bilgisayar içeren bir resim&#10;&#10;Açıklama otomatik olarak oluşturuldu">
            <a:extLst>
              <a:ext uri="{FF2B5EF4-FFF2-40B4-BE49-F238E27FC236}">
                <a16:creationId xmlns:a16="http://schemas.microsoft.com/office/drawing/2014/main" id="{77F9B57C-C854-47BE-86AB-7D7B79742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380850" cy="3938100"/>
          </a:xfrm>
        </p:spPr>
      </p:pic>
    </p:spTree>
    <p:extLst>
      <p:ext uri="{BB962C8B-B14F-4D97-AF65-F5344CB8AC3E}">
        <p14:creationId xmlns:p14="http://schemas.microsoft.com/office/powerpoint/2010/main" val="233233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49ACAF-5408-4933-98AA-DCDDF82F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10 adet değişken ile açıklanan </a:t>
            </a:r>
            <a:r>
              <a:rPr lang="tr-TR" dirty="0" err="1"/>
              <a:t>varyans</a:t>
            </a:r>
            <a:r>
              <a:rPr lang="tr-TR" dirty="0"/>
              <a:t> oranı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623669B-EEEA-4D6D-A64B-EBAEB5BAD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4320"/>
            <a:ext cx="10219114" cy="1053721"/>
          </a:xfrm>
        </p:spPr>
      </p:pic>
    </p:spTree>
    <p:extLst>
      <p:ext uri="{BB962C8B-B14F-4D97-AF65-F5344CB8AC3E}">
        <p14:creationId xmlns:p14="http://schemas.microsoft.com/office/powerpoint/2010/main" val="411425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5E61F8-53CA-4718-9FE8-86C99EB9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Coef</a:t>
            </a:r>
            <a:r>
              <a:rPr lang="tr-TR" dirty="0"/>
              <a:t> ve </a:t>
            </a:r>
            <a:r>
              <a:rPr lang="tr-TR" dirty="0" err="1"/>
              <a:t>İntercept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38EBFBB-3812-4FF7-812A-BA2C00EA7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0910"/>
            <a:ext cx="5315692" cy="685896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2F77CC5-EBA7-41F2-A621-0F249FCFD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699" y="1990910"/>
            <a:ext cx="3017944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4C2548-8B4E-4E0B-A115-061E4464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578" y="231120"/>
            <a:ext cx="10515600" cy="1325563"/>
          </a:xfrm>
        </p:spPr>
        <p:txBody>
          <a:bodyPr/>
          <a:lstStyle/>
          <a:p>
            <a:r>
              <a:rPr lang="tr-TR" dirty="0"/>
              <a:t>Regresyon Sonuç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9C4F8EE-AB3D-48F6-B710-6AD152A6A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8" y="1556683"/>
            <a:ext cx="5835335" cy="5064300"/>
          </a:xfrm>
        </p:spPr>
      </p:pic>
    </p:spTree>
    <p:extLst>
      <p:ext uri="{BB962C8B-B14F-4D97-AF65-F5344CB8AC3E}">
        <p14:creationId xmlns:p14="http://schemas.microsoft.com/office/powerpoint/2010/main" val="1416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9C3027-3B2C-4D38-AB08-9FF492291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14" y="0"/>
            <a:ext cx="10515600" cy="1325563"/>
          </a:xfrm>
        </p:spPr>
        <p:txBody>
          <a:bodyPr/>
          <a:lstStyle/>
          <a:p>
            <a:r>
              <a:rPr lang="tr-TR" dirty="0"/>
              <a:t>P </a:t>
            </a:r>
            <a:r>
              <a:rPr lang="tr-TR" dirty="0" err="1"/>
              <a:t>value</a:t>
            </a:r>
            <a:r>
              <a:rPr lang="tr-TR" dirty="0"/>
              <a:t> değerleri 0.05 den büyük olanlar atılmış Regresyon </a:t>
            </a: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C9BFC1E-2280-48D3-B8BE-2DF71E1EE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4" y="1253331"/>
            <a:ext cx="7090186" cy="5389392"/>
          </a:xfrm>
        </p:spPr>
      </p:pic>
    </p:spTree>
    <p:extLst>
      <p:ext uri="{BB962C8B-B14F-4D97-AF65-F5344CB8AC3E}">
        <p14:creationId xmlns:p14="http://schemas.microsoft.com/office/powerpoint/2010/main" val="272310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ED6C5D-27FC-4D32-9B02-DE68E8B5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6" y="134302"/>
            <a:ext cx="10515600" cy="1325563"/>
          </a:xfrm>
        </p:spPr>
        <p:txBody>
          <a:bodyPr/>
          <a:lstStyle/>
          <a:p>
            <a:r>
              <a:rPr lang="tr-TR" dirty="0" err="1"/>
              <a:t>Residülerin</a:t>
            </a:r>
            <a:r>
              <a:rPr lang="tr-TR" dirty="0"/>
              <a:t> Dağılımı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D8934A4-4F7D-4451-A36B-7152646E4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" y="1373804"/>
            <a:ext cx="5533257" cy="5349894"/>
          </a:xfrm>
        </p:spPr>
      </p:pic>
    </p:spTree>
    <p:extLst>
      <p:ext uri="{BB962C8B-B14F-4D97-AF65-F5344CB8AC3E}">
        <p14:creationId xmlns:p14="http://schemas.microsoft.com/office/powerpoint/2010/main" val="104018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Office PowerPoint</Application>
  <PresentationFormat>Geniş ekran</PresentationFormat>
  <Paragraphs>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Teması</vt:lpstr>
      <vt:lpstr>Kodluyoruz PCA Ödev </vt:lpstr>
      <vt:lpstr>Açıklanan varyans Oranları</vt:lpstr>
      <vt:lpstr>10 adet değişken ile açıklanan varyans oranı</vt:lpstr>
      <vt:lpstr>Model Coef ve İntercept</vt:lpstr>
      <vt:lpstr>Regresyon Sonuç</vt:lpstr>
      <vt:lpstr>P value değerleri 0.05 den büyük olanlar atılmış Regresyon </vt:lpstr>
      <vt:lpstr>Residülerin Dağılımı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Kodluyoruz PCA Ödev </dc:title>
  <dc:creator>20799</dc:creator>
  <cp:lastModifiedBy>20799</cp:lastModifiedBy>
  <cp:revision>1</cp:revision>
  <dcterms:created xsi:type="dcterms:W3CDTF">2020-08-06T13:32:31Z</dcterms:created>
  <dcterms:modified xsi:type="dcterms:W3CDTF">2020-08-06T13:42:24Z</dcterms:modified>
</cp:coreProperties>
</file>