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8E8BCD-0347-477A-B61B-1520F2699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7B23C4-9D6E-448A-BCD9-0E15EEDF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43C306-ECCC-457D-805E-CAA0079D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F59701-E096-457C-A360-39FD39FD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55167C-0E02-424D-A788-D84BA7EA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83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1F3A44-39DC-4E65-9FB6-3A05431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238CE30-55E0-4E36-9F78-F3AA4CBCB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E01225-F6E9-4479-A94C-0EB6573E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BB509E-A5D5-4B95-8AB8-AE5AB749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D05FD4-9789-4B7E-A16B-F10445C2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831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E0A7434-8716-4A30-8F54-614F02A40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4DAF311-C419-489A-A056-484F9C739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A9377D-DDB1-4033-8159-05F72328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9BFD50-B5D2-46D5-A7EB-76469636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421A66-F1A5-41E9-83D8-1135607F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66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C45776-8CE6-4D88-ADCD-A5E1898B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D396F-F2E1-41F1-BDCE-6D5BDFF9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3CF34D-31CA-47C6-8D83-16E2BD7C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C59ECEF-CD0A-43DD-A960-BE1647A3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62B5AB-354B-43F3-9AF8-518E492D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46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489591-7F7F-4192-946E-1D09DAAE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2D8037-944A-4C72-ACB4-719A0C15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51F865-632D-4E8B-B474-BAE4A011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440380D-EB6E-4894-BDEF-5796D42F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365909-ABDB-4FEF-9259-221C25BF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7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7511AF-CEB6-425F-897B-02FCE29D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6B3F15-631C-4585-9185-23EE91B09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F65A81C-275F-4931-8A24-A4D51DB5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B8BA42-63A0-4B19-8C4B-5DAD82BA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DCED9DC-B10F-4418-A29F-057B32F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FFDEE9-DC9D-4A3D-A07C-DD712749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77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47AE2E-24FB-4F19-8DB9-667C6FFF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8B8D40B-30F4-416C-B7CE-AA0CB45B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981475-F3E4-44AC-9C90-667C8E5B0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AFE1629-5B1A-4BCF-A586-9F444028D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4EB7462-4656-4689-9F97-A6086CC0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E451010-10DE-4EAC-BBF2-BF00FB31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DF72662-38E9-4227-B067-34C083BD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63BA848-AA79-4B21-99AF-D992CB63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44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D3D6BE-35ED-4AD8-BBD2-9EEEA533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4461D6C-FBE8-4E49-B9B8-E5990A0E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B15DA34-86BE-41CD-B06A-BEE37085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872360-AD7E-40A6-BD35-40E9F8B4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822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D631918-EA9C-485E-A5D1-F161206E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9AD1BA-9DFB-44ED-99B8-AF34A115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E2B4F6-9F7D-47FB-BA5E-80EFBC69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36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9A69D-84B9-49E7-B7C9-7B9DF45F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28BA01-71DD-44D7-8DC3-373067C39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95BA39-80C4-4414-9598-138A67B3B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2E9A90-3B4B-4F94-BAFC-AA5318CB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C4731B2-49EC-4778-90F9-13EBA5CD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386C31D-FE40-47DD-ADAE-541084C8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4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6E644C-E974-4895-B21F-BDE6EA2C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A866CCE-5F5D-4EC8-A886-04CAE9D04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F015083-A8D6-4E99-A793-CD8EE591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91D1C1-16D5-4E39-83F6-D29D1D95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45F525-DB30-4769-83E4-FCC1C0AA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A2949E-178C-41E9-B2F9-89430A43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85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97EA77B-D936-4861-8EDC-6F26F5C7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55E347-2201-4A39-8EAA-4B046F66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4AF83F-2F1F-4878-BCEA-826BAA48F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96B0-5D61-4C00-A294-ADC42DCFB1E5}" type="datetimeFigureOut">
              <a:rPr lang="tr-TR" smtClean="0"/>
              <a:t>13.08.2020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AF9BE7-066D-47C7-AC44-247A5D1C5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211C7B-040C-4C68-96EA-51F6D93B8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120FF-9A43-41D7-BC2B-5CAC5A48310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9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E5BFE3-9517-4FF3-9BC3-B9F7A3F34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Kodluyoruz Cart, RF, NN</a:t>
            </a:r>
            <a:br>
              <a:rPr lang="tr-TR" dirty="0"/>
            </a:br>
            <a:r>
              <a:rPr lang="tr-TR" dirty="0" err="1"/>
              <a:t>Classifier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94C92E-1D95-404F-B24B-4E58C54DC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Abbas Can Güven</a:t>
            </a:r>
          </a:p>
        </p:txBody>
      </p:sp>
    </p:spTree>
    <p:extLst>
      <p:ext uri="{BB962C8B-B14F-4D97-AF65-F5344CB8AC3E}">
        <p14:creationId xmlns:p14="http://schemas.microsoft.com/office/powerpoint/2010/main" val="278096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3C5675-A3C3-4DE8-9C7D-B7364A41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564" y="-330911"/>
            <a:ext cx="1522863" cy="1325563"/>
          </a:xfrm>
        </p:spPr>
        <p:txBody>
          <a:bodyPr/>
          <a:lstStyle/>
          <a:p>
            <a:r>
              <a:rPr lang="tr-TR" dirty="0"/>
              <a:t>Cart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C41DE74-60D1-4DE3-9436-841FA348A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2859045"/>
            <a:ext cx="3077079" cy="253365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78E3B2D-6973-47B8-B691-C8EE82D11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70" y="1067691"/>
            <a:ext cx="6347100" cy="275961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BC9C74F-EC32-4BAE-85F1-0C185661D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95" y="2859045"/>
            <a:ext cx="4867954" cy="2381582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A581361-7424-45D4-974D-89042D9AC66E}"/>
              </a:ext>
            </a:extLst>
          </p:cNvPr>
          <p:cNvSpPr txBox="1"/>
          <p:nvPr/>
        </p:nvSpPr>
        <p:spPr>
          <a:xfrm>
            <a:off x="532263" y="2149944"/>
            <a:ext cx="234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İlkel Cart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C524F51-02DD-4E9A-A91B-984B537DA4A3}"/>
              </a:ext>
            </a:extLst>
          </p:cNvPr>
          <p:cNvSpPr txBox="1"/>
          <p:nvPr/>
        </p:nvSpPr>
        <p:spPr>
          <a:xfrm>
            <a:off x="532263" y="994652"/>
            <a:ext cx="199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B421889-8799-441E-9920-A7FD24E50D0D}"/>
              </a:ext>
            </a:extLst>
          </p:cNvPr>
          <p:cNvSpPr txBox="1"/>
          <p:nvPr/>
        </p:nvSpPr>
        <p:spPr>
          <a:xfrm>
            <a:off x="6389995" y="2149944"/>
            <a:ext cx="274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Tuned</a:t>
            </a:r>
            <a:r>
              <a:rPr lang="tr-TR" dirty="0"/>
              <a:t> edilmiş Cart</a:t>
            </a:r>
          </a:p>
        </p:txBody>
      </p:sp>
    </p:spTree>
    <p:extLst>
      <p:ext uri="{BB962C8B-B14F-4D97-AF65-F5344CB8AC3E}">
        <p14:creationId xmlns:p14="http://schemas.microsoft.com/office/powerpoint/2010/main" val="245987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9E1B55-3DB1-4945-A853-E6B7AC42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977ADCB-6C31-43DE-BD06-BF96474DD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813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69AAC9-49FE-4C1F-B3AA-53DC19C8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324" y="-284983"/>
            <a:ext cx="3733800" cy="1177925"/>
          </a:xfrm>
        </p:spPr>
        <p:txBody>
          <a:bodyPr/>
          <a:lstStyle/>
          <a:p>
            <a:r>
              <a:rPr lang="tr-TR" dirty="0" err="1"/>
              <a:t>RandomForest</a:t>
            </a:r>
            <a:endParaRPr lang="tr-TR" dirty="0"/>
          </a:p>
        </p:txBody>
      </p:sp>
      <p:pic>
        <p:nvPicPr>
          <p:cNvPr id="5" name="İçerik Yer Tutucusu 4" descr="ekran görüntüsü, adam içeren bir resim&#10;&#10;Açıklama otomatik olarak oluşturuldu">
            <a:extLst>
              <a:ext uri="{FF2B5EF4-FFF2-40B4-BE49-F238E27FC236}">
                <a16:creationId xmlns:a16="http://schemas.microsoft.com/office/drawing/2014/main" id="{A27A361D-1ACB-441E-A7D6-6C6805678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60" y="757497"/>
            <a:ext cx="2886264" cy="1181265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7491421-CC45-4ED0-A648-11DB0414F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" y="3533311"/>
            <a:ext cx="4775053" cy="3324689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32967C0-119C-449D-A4A2-5B353E6AF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56" y="3533311"/>
            <a:ext cx="5126544" cy="332468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CEF9819-346F-4404-B1D1-05712B938629}"/>
              </a:ext>
            </a:extLst>
          </p:cNvPr>
          <p:cNvSpPr txBox="1"/>
          <p:nvPr/>
        </p:nvSpPr>
        <p:spPr>
          <a:xfrm>
            <a:off x="1254060" y="978797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B6D03BCB-07C0-4FB6-8253-EEC19020FA69}"/>
              </a:ext>
            </a:extLst>
          </p:cNvPr>
          <p:cNvSpPr txBox="1"/>
          <p:nvPr/>
        </p:nvSpPr>
        <p:spPr>
          <a:xfrm>
            <a:off x="532660" y="2760955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İlkel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8B54B79-64CD-43F9-9EC3-8D760B6DD723}"/>
              </a:ext>
            </a:extLst>
          </p:cNvPr>
          <p:cNvSpPr txBox="1"/>
          <p:nvPr/>
        </p:nvSpPr>
        <p:spPr>
          <a:xfrm>
            <a:off x="7537142" y="2844839"/>
            <a:ext cx="39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Tuned</a:t>
            </a:r>
            <a:r>
              <a:rPr lang="tr-TR" dirty="0"/>
              <a:t> Edilmiş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98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CFECF0-EA84-4205-A22E-CDC5F18D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İmportance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endParaRPr lang="tr-TR" dirty="0"/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7D58654-B528-4CBC-8CA2-8728A73B8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10" y="1825625"/>
            <a:ext cx="5755780" cy="4351338"/>
          </a:xfrm>
        </p:spPr>
      </p:pic>
    </p:spTree>
    <p:extLst>
      <p:ext uri="{BB962C8B-B14F-4D97-AF65-F5344CB8AC3E}">
        <p14:creationId xmlns:p14="http://schemas.microsoft.com/office/powerpoint/2010/main" val="38867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378231-A81E-4ABB-82B8-21CB130D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776" y="-208080"/>
            <a:ext cx="3842982" cy="1067890"/>
          </a:xfrm>
        </p:spPr>
        <p:txBody>
          <a:bodyPr/>
          <a:lstStyle/>
          <a:p>
            <a:r>
              <a:rPr lang="tr-TR" dirty="0" err="1"/>
              <a:t>Neural</a:t>
            </a:r>
            <a:r>
              <a:rPr lang="tr-TR" dirty="0"/>
              <a:t> Network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5EB054D-03C3-4BBA-A1C0-EBB1D0E32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76" y="859810"/>
            <a:ext cx="3274546" cy="1257475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D5AD744-AF5F-46E2-A38D-5AAEC1E8B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5456"/>
            <a:ext cx="5334546" cy="3262544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A73BD37-FB6F-40B3-8D7F-ABED1947F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8" y="3595457"/>
            <a:ext cx="5635302" cy="326254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45A108C-43CA-42F4-999E-390A717CC7BC}"/>
              </a:ext>
            </a:extLst>
          </p:cNvPr>
          <p:cNvSpPr txBox="1"/>
          <p:nvPr/>
        </p:nvSpPr>
        <p:spPr>
          <a:xfrm>
            <a:off x="1269507" y="1207363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8973608-A907-43B9-860A-0E387305884D}"/>
              </a:ext>
            </a:extLst>
          </p:cNvPr>
          <p:cNvSpPr txBox="1"/>
          <p:nvPr/>
        </p:nvSpPr>
        <p:spPr>
          <a:xfrm>
            <a:off x="1047565" y="3054866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İlkel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4DF3CF74-F8E2-4ADA-88EF-8C143A762297}"/>
              </a:ext>
            </a:extLst>
          </p:cNvPr>
          <p:cNvSpPr txBox="1"/>
          <p:nvPr/>
        </p:nvSpPr>
        <p:spPr>
          <a:xfrm>
            <a:off x="7457243" y="3054866"/>
            <a:ext cx="35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Tuned</a:t>
            </a:r>
            <a:r>
              <a:rPr lang="tr-TR" dirty="0"/>
              <a:t> Edilmiş </a:t>
            </a:r>
            <a:r>
              <a:rPr lang="tr-TR" dirty="0" err="1"/>
              <a:t>Neural</a:t>
            </a:r>
            <a:r>
              <a:rPr lang="tr-TR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16724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Kodluyoruz Cart, RF, NN Classifier</vt:lpstr>
      <vt:lpstr>Cart</vt:lpstr>
      <vt:lpstr>PowerPoint Sunusu</vt:lpstr>
      <vt:lpstr>RandomForest</vt:lpstr>
      <vt:lpstr>İmportance Random Forest</vt:lpstr>
      <vt:lpstr>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Cart, RF, NN Classifier</dc:title>
  <dc:creator>20799</dc:creator>
  <cp:lastModifiedBy>20799</cp:lastModifiedBy>
  <cp:revision>2</cp:revision>
  <dcterms:created xsi:type="dcterms:W3CDTF">2020-08-13T13:25:29Z</dcterms:created>
  <dcterms:modified xsi:type="dcterms:W3CDTF">2020-08-13T13:34:51Z</dcterms:modified>
</cp:coreProperties>
</file>