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0EAF-368A-496A-8E2D-5EB29BA763C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D0D81-5D50-4A50-B17D-AB670DE2D1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80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540E35-4D09-465B-B445-A037D22B2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DE2AC0C-130E-4057-8D00-1071D6CC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186962-B0A9-4946-A34F-5D8BF2CD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0103C1-7AF8-476A-AFF8-5E07DD11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89FC90-CEB6-4615-98A7-2590C96F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3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6F2856-A467-4793-8ADB-FF31E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664073-C9D3-4834-89A2-8B9D6D3FF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2DF726-C3E8-42B8-990F-37685CC5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396EEC-AB50-4C91-BDE7-D5EC350A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7562BE-263A-47D8-B708-7A196DAF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38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B79476F-D1B1-4CBD-8905-965AAE90E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AEACCCC-4F00-4BB6-B402-29039A5F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1F10D7-E4A7-4B7B-BB25-3EC43D0C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6A76A8-3598-43A6-9468-788FB942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1AB2B2-CEBB-4DDE-B5E0-8A672191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5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4FD288-2D8C-4931-B112-913D097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172D6A-1848-4C82-A0FC-915BD16F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D137B9-0762-46A7-8DF4-AC422F01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5F0C08-8A65-4953-A910-2ABDBA13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0D31C6-CEFC-4596-A46B-65BD36EE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9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D44B76-C5DF-4DEF-9CE0-0D2EF7D4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7D1A85-95AC-458D-A135-E4E931D1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DF3571-E9ED-4BC8-BF86-9450EAEB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2A200B-1AB9-4F72-8D14-B9410152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CFD400-B859-44E2-9777-56A2FD6B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283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713250-0BF1-4B87-89B7-F268C8EB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4D7962-9923-4468-9132-E1BBD6848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D7154D-7703-4BFE-8CE9-BFC41C35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47C025-39E2-4A49-AD63-D552A39A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2F282D-CFC7-4731-92AC-60D60FA1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650448-C532-4CC4-B634-83F3A9CE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28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BD7100-80F6-4CE8-98F6-780C98E2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A94B8E-4E23-485A-B4C1-71AAC5E9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63A645C-8087-4DC3-9A2F-16B03DEB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E9FEBB2-7159-4F3D-A0E6-CA431BDD8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14DDFF1-1133-4BEA-ADD4-5AE7C6BA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1DC122B-E524-485F-B89D-24BA6F0F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D66C2AF-6938-41D7-A874-5C413ADD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8EDE271-21ED-4C77-8F25-9DBEFF7E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330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8CA906-BF6C-4B98-BAC0-9CE5B0F2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6F0F5C7-1FB2-420A-A036-3C3DBB9A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34B79DA-DB7A-4594-9951-D2178F8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72AB06-21D2-43D5-8CC2-27416173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AD631D6-DC8C-47C8-9654-F4531B0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63CD59D-2E2B-48EE-9459-B340FBE5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53AE8E-8C2B-4F58-AC58-CECD4756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0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D4965-195F-41A2-B9F0-B4692527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2D175C-D548-487B-9565-E7219E75C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3774739-A7DB-4FEA-83C4-DF5E17724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62064C-3793-4032-BECD-DC4854A7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62902C4-E465-4F02-AA65-5BFCE460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D31FD4-FF0B-48BB-9245-D2A3B7D5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00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D9E3CF-D300-4778-AAB5-DB887BDA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CD414F6-4DE5-4794-B1E5-17A62462A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E5DC2B-F1C1-4E2C-A573-9D3F8F51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A34B59-96A6-400C-ACD6-E9CFABDB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35CB3E4-683C-4D9C-884B-5E322C8F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3C8192-67EE-4EA7-BD9A-1BA3B3B4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05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6209937-DB20-4829-9CB7-BF88E196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68265D-6DA0-4009-AEAA-5B941D58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EA33BC-B3A6-4049-B1A3-3491377E4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CD89-741D-45D4-93D0-84BE7103A17F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58AD53-41DA-428F-9AD5-97DC38FB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0BCF9F-5B40-4646-935C-56C2594A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964AA-A819-464F-8A7E-0A4E77BA8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2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26B397-A9A2-4F3C-A1DB-15D6EEA8C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Kodluyoruz Cart, </a:t>
            </a:r>
            <a:r>
              <a:rPr lang="tr-TR" dirty="0" err="1"/>
              <a:t>Rf</a:t>
            </a:r>
            <a:r>
              <a:rPr lang="tr-TR" dirty="0"/>
              <a:t>, </a:t>
            </a:r>
            <a:r>
              <a:rPr lang="tr-TR" dirty="0" err="1"/>
              <a:t>Mlp</a:t>
            </a:r>
            <a:br>
              <a:rPr lang="tr-TR" dirty="0"/>
            </a:br>
            <a:r>
              <a:rPr lang="tr-TR" dirty="0" err="1"/>
              <a:t>Regressor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B8EDA8-665B-4364-9B3D-810021728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Abbas Can Güven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77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7A8058-6290-41E9-B7B9-DDA315BF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184" y="-414612"/>
            <a:ext cx="1741227" cy="1325563"/>
          </a:xfrm>
        </p:spPr>
        <p:txBody>
          <a:bodyPr/>
          <a:lstStyle/>
          <a:p>
            <a:r>
              <a:rPr lang="tr-TR" dirty="0"/>
              <a:t>Cart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FF44AB8-50B0-4E53-8186-E84D8A271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84" y="980683"/>
            <a:ext cx="4667901" cy="676369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3D57640-4F54-4446-9512-F83B3A223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7589"/>
            <a:ext cx="5085184" cy="1906943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12EB8DB-025C-4DE5-8E14-22B7CCD14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21" y="3684142"/>
            <a:ext cx="5347635" cy="205038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F2425C8-C702-4C20-A7D4-35DF64DF4384}"/>
              </a:ext>
            </a:extLst>
          </p:cNvPr>
          <p:cNvSpPr txBox="1"/>
          <p:nvPr/>
        </p:nvSpPr>
        <p:spPr>
          <a:xfrm>
            <a:off x="2542592" y="1010721"/>
            <a:ext cx="181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endParaRPr lang="tr-TR" dirty="0"/>
          </a:p>
          <a:p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9D9E26F-371C-458C-8EE5-C11BAE086B0E}"/>
              </a:ext>
            </a:extLst>
          </p:cNvPr>
          <p:cNvSpPr txBox="1"/>
          <p:nvPr/>
        </p:nvSpPr>
        <p:spPr>
          <a:xfrm>
            <a:off x="0" y="302311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İlkel Cart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567D0D1-D6B3-40BD-A511-0563EB3CCB32}"/>
              </a:ext>
            </a:extLst>
          </p:cNvPr>
          <p:cNvSpPr txBox="1"/>
          <p:nvPr/>
        </p:nvSpPr>
        <p:spPr>
          <a:xfrm>
            <a:off x="6720667" y="3023118"/>
            <a:ext cx="252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Tuned</a:t>
            </a:r>
            <a:r>
              <a:rPr lang="tr-TR" dirty="0"/>
              <a:t> Edilmiş Cart</a:t>
            </a:r>
          </a:p>
        </p:txBody>
      </p:sp>
    </p:spTree>
    <p:extLst>
      <p:ext uri="{BB962C8B-B14F-4D97-AF65-F5344CB8AC3E}">
        <p14:creationId xmlns:p14="http://schemas.microsoft.com/office/powerpoint/2010/main" val="9288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FD7195-B43E-49B7-9AFB-923B82CB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028" y="-424989"/>
            <a:ext cx="3795944" cy="1325563"/>
          </a:xfrm>
        </p:spPr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4A7E090-4795-4436-9625-46003A749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71" y="4734485"/>
            <a:ext cx="5574230" cy="2123515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12A432F-B179-4DF9-BD44-DD855C795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34485"/>
            <a:ext cx="4598633" cy="2134096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854D393-73D8-48E7-8794-B8670BD2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28" y="1164201"/>
            <a:ext cx="3324689" cy="87642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0780E20-BCE1-47C3-9308-5DC45F3A005F}"/>
              </a:ext>
            </a:extLst>
          </p:cNvPr>
          <p:cNvSpPr txBox="1"/>
          <p:nvPr/>
        </p:nvSpPr>
        <p:spPr>
          <a:xfrm>
            <a:off x="1997476" y="1233080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9806E14-B46D-4DBB-95F9-23028975040F}"/>
              </a:ext>
            </a:extLst>
          </p:cNvPr>
          <p:cNvSpPr txBox="1"/>
          <p:nvPr/>
        </p:nvSpPr>
        <p:spPr>
          <a:xfrm>
            <a:off x="0" y="4057095"/>
            <a:ext cx="27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İlkel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5B6CE0F-0F89-4AEB-AA61-D829C7C59135}"/>
              </a:ext>
            </a:extLst>
          </p:cNvPr>
          <p:cNvSpPr txBox="1"/>
          <p:nvPr/>
        </p:nvSpPr>
        <p:spPr>
          <a:xfrm>
            <a:off x="6617771" y="4057095"/>
            <a:ext cx="29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Tuned</a:t>
            </a:r>
            <a:r>
              <a:rPr lang="tr-TR" dirty="0"/>
              <a:t> Edilmiş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391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400202-7197-4925-AC3B-4A6B0574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61" y="-315011"/>
            <a:ext cx="6326875" cy="1306513"/>
          </a:xfrm>
        </p:spPr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İmportance</a:t>
            </a:r>
            <a:endParaRPr lang="tr-TR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5BC3F17-A7B5-472A-A337-6E25988D6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502"/>
            <a:ext cx="12191999" cy="5866498"/>
          </a:xfrm>
        </p:spPr>
      </p:pic>
    </p:spTree>
    <p:extLst>
      <p:ext uri="{BB962C8B-B14F-4D97-AF65-F5344CB8AC3E}">
        <p14:creationId xmlns:p14="http://schemas.microsoft.com/office/powerpoint/2010/main" val="254408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731752-5107-4112-820E-9552C10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320" y="-362844"/>
            <a:ext cx="4195439" cy="1325563"/>
          </a:xfrm>
        </p:spPr>
        <p:txBody>
          <a:bodyPr/>
          <a:lstStyle/>
          <a:p>
            <a:r>
              <a:rPr lang="tr-TR" dirty="0" err="1"/>
              <a:t>Neural</a:t>
            </a:r>
            <a:r>
              <a:rPr lang="tr-TR" dirty="0"/>
              <a:t> Network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7E59107-F82C-4920-977E-312816C1F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7865"/>
            <a:ext cx="4130207" cy="1619476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021B658-0EDE-42F8-A09B-39F825ED0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89" y="3045816"/>
            <a:ext cx="6385098" cy="161947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37D2726-C618-469C-83A7-30A889DF104C}"/>
              </a:ext>
            </a:extLst>
          </p:cNvPr>
          <p:cNvSpPr txBox="1"/>
          <p:nvPr/>
        </p:nvSpPr>
        <p:spPr>
          <a:xfrm>
            <a:off x="335902" y="2612571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İlkel </a:t>
            </a:r>
            <a:r>
              <a:rPr lang="tr-TR" dirty="0" err="1"/>
              <a:t>Neural</a:t>
            </a:r>
            <a:r>
              <a:rPr lang="tr-TR" dirty="0"/>
              <a:t> Network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C1DD042-FBF3-4FE7-A4DA-DD8A504A91E3}"/>
              </a:ext>
            </a:extLst>
          </p:cNvPr>
          <p:cNvSpPr txBox="1"/>
          <p:nvPr/>
        </p:nvSpPr>
        <p:spPr>
          <a:xfrm>
            <a:off x="5756989" y="2506609"/>
            <a:ext cx="43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r>
              <a:rPr lang="tr-TR" dirty="0"/>
              <a:t> bulma</a:t>
            </a:r>
          </a:p>
        </p:txBody>
      </p:sp>
    </p:spTree>
    <p:extLst>
      <p:ext uri="{BB962C8B-B14F-4D97-AF65-F5344CB8AC3E}">
        <p14:creationId xmlns:p14="http://schemas.microsoft.com/office/powerpoint/2010/main" val="24576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Geniş ekran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Kodluyoruz Cart, Rf, Mlp Regressor</vt:lpstr>
      <vt:lpstr>Cart</vt:lpstr>
      <vt:lpstr>Random Forest</vt:lpstr>
      <vt:lpstr>Random Forest İmportance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Cart, Rf, Mlp Regressor</dc:title>
  <dc:creator>20799</dc:creator>
  <cp:lastModifiedBy>20799</cp:lastModifiedBy>
  <cp:revision>1</cp:revision>
  <dcterms:created xsi:type="dcterms:W3CDTF">2020-08-13T13:35:06Z</dcterms:created>
  <dcterms:modified xsi:type="dcterms:W3CDTF">2020-08-13T13:43:19Z</dcterms:modified>
</cp:coreProperties>
</file>