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su Yergin" initials="BY" lastIdx="1" clrIdx="0">
    <p:extLst>
      <p:ext uri="{19B8F6BF-5375-455C-9EA6-DF929625EA0E}">
        <p15:presenceInfo xmlns:p15="http://schemas.microsoft.com/office/powerpoint/2012/main" userId="524e8e998b9115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6T19:36:49.40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0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16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59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84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5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43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96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6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11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31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7753A-0B98-448B-BFB5-BD2A1A4AF2FC}" type="datetimeFigureOut">
              <a:rPr lang="tr-TR" smtClean="0"/>
              <a:t>16.7.2020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67BA-4C09-469C-B5EB-09CE9F005C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1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Hmelq</a:t>
            </a:r>
            <a:r>
              <a:rPr lang="tr-TR" dirty="0" smtClean="0"/>
              <a:t> data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0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1" y="147146"/>
            <a:ext cx="6659820" cy="4572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4719146"/>
            <a:ext cx="10058400" cy="19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8" y="326411"/>
            <a:ext cx="6420962" cy="565864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029903" y="914400"/>
            <a:ext cx="3569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Null</a:t>
            </a:r>
            <a:r>
              <a:rPr lang="tr-TR" dirty="0" smtClean="0"/>
              <a:t>/</a:t>
            </a:r>
            <a:r>
              <a:rPr lang="tr-TR" dirty="0" err="1" smtClean="0"/>
              <a:t>NaN</a:t>
            </a:r>
            <a:r>
              <a:rPr lang="tr-TR" dirty="0" smtClean="0"/>
              <a:t> değerlerin data üzerindeki</a:t>
            </a:r>
          </a:p>
          <a:p>
            <a:r>
              <a:rPr lang="tr-TR" dirty="0" smtClean="0"/>
              <a:t> dağılımı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682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1" y="94997"/>
            <a:ext cx="7754432" cy="3620005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56745" y="4382814"/>
            <a:ext cx="719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Datadaki boş değerleri düzenlemek ve </a:t>
            </a:r>
            <a:r>
              <a:rPr lang="tr-TR" dirty="0" err="1" smtClean="0"/>
              <a:t>dataseti</a:t>
            </a:r>
            <a:r>
              <a:rPr lang="tr-TR" dirty="0" smtClean="0"/>
              <a:t> daha düzenli hale getirmek </a:t>
            </a:r>
          </a:p>
          <a:p>
            <a:r>
              <a:rPr lang="tr-TR" dirty="0" smtClean="0"/>
              <a:t>İçin </a:t>
            </a:r>
            <a:r>
              <a:rPr lang="tr-TR" dirty="0" err="1" smtClean="0"/>
              <a:t>PreProcessing</a:t>
            </a:r>
            <a:r>
              <a:rPr lang="tr-TR" dirty="0" smtClean="0"/>
              <a:t> sınıfını oluşturdum.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68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6" y="3482323"/>
            <a:ext cx="6878010" cy="30674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88" y="386364"/>
            <a:ext cx="4744112" cy="438533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930124" y="964847"/>
            <a:ext cx="659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Columnların</a:t>
            </a:r>
            <a:r>
              <a:rPr lang="tr-TR" dirty="0" smtClean="0"/>
              <a:t> birbiriyle olan korelasyonlarını , ilişkilerini hakkında bilgi</a:t>
            </a:r>
          </a:p>
          <a:p>
            <a:r>
              <a:rPr lang="tr-TR" dirty="0" err="1" smtClean="0"/>
              <a:t>Ednmemiz</a:t>
            </a:r>
            <a:r>
              <a:rPr lang="tr-TR" dirty="0" smtClean="0"/>
              <a:t>  için </a:t>
            </a:r>
            <a:r>
              <a:rPr lang="tr-TR" dirty="0" err="1" smtClean="0"/>
              <a:t>corr</a:t>
            </a:r>
            <a:r>
              <a:rPr lang="tr-TR" dirty="0" smtClean="0"/>
              <a:t> ve </a:t>
            </a:r>
            <a:r>
              <a:rPr lang="tr-TR" dirty="0" err="1" smtClean="0"/>
              <a:t>heatmap</a:t>
            </a:r>
            <a:r>
              <a:rPr lang="tr-TR" dirty="0" smtClean="0"/>
              <a:t> tabloları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19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93120" cy="53728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717628" y="1051034"/>
            <a:ext cx="5605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Datamızı görselleştirerek daha iyi çıkarımlar sağlamak için </a:t>
            </a:r>
          </a:p>
          <a:p>
            <a:r>
              <a:rPr lang="tr-TR" dirty="0" err="1" smtClean="0"/>
              <a:t>Visualizer</a:t>
            </a:r>
            <a:r>
              <a:rPr lang="tr-TR" dirty="0" smtClean="0"/>
              <a:t> sınıf oluşturdum.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27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4" y="154822"/>
            <a:ext cx="7430537" cy="528711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087624" y="1875048"/>
            <a:ext cx="686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Test sınıfı adı altında</a:t>
            </a:r>
          </a:p>
          <a:p>
            <a:r>
              <a:rPr lang="tr-TR" dirty="0" smtClean="0"/>
              <a:t>Data üzerinde hipotezlerimin kontrolünü</a:t>
            </a:r>
          </a:p>
          <a:p>
            <a:r>
              <a:rPr lang="tr-TR" dirty="0" smtClean="0"/>
              <a:t>Sağlamak ve </a:t>
            </a:r>
            <a:r>
              <a:rPr lang="tr-TR" dirty="0" err="1" smtClean="0"/>
              <a:t>normalizasyon</a:t>
            </a:r>
            <a:r>
              <a:rPr lang="tr-TR" dirty="0" smtClean="0"/>
              <a:t> kontrolü için gerekli bazı testleri oluşturdum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445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Geniş ekran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Hmelq data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Hmelq data</dc:title>
  <dc:creator>Bensu Yergin</dc:creator>
  <cp:lastModifiedBy>Bensu Yergin</cp:lastModifiedBy>
  <cp:revision>2</cp:revision>
  <dcterms:created xsi:type="dcterms:W3CDTF">2020-07-16T16:33:40Z</dcterms:created>
  <dcterms:modified xsi:type="dcterms:W3CDTF">2020-07-16T16:52:54Z</dcterms:modified>
</cp:coreProperties>
</file>