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C78C173-E7FA-4B44-A5F2-BD9B43B3FD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1344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3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60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C173-E7FA-4B44-A5F2-BD9B43B3FD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0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C78C173-E7FA-4B44-A5F2-BD9B43B3FDB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D21E47C-1852-48B4-9018-3C6F29E8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3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76656" y="201168"/>
            <a:ext cx="9848088" cy="3035808"/>
          </a:xfrm>
        </p:spPr>
        <p:txBody>
          <a:bodyPr>
            <a:normAutofit/>
          </a:bodyPr>
          <a:lstStyle/>
          <a:p>
            <a:r>
              <a:rPr lang="tr-TR" sz="6700" dirty="0" err="1" smtClean="0">
                <a:latin typeface="Bahnschrift Light" panose="020B0502040204020203" pitchFamily="34" charset="0"/>
              </a:rPr>
              <a:t>Principle</a:t>
            </a:r>
            <a:r>
              <a:rPr lang="tr-TR" sz="6700" dirty="0" smtClean="0">
                <a:latin typeface="Bahnschrift Light" panose="020B0502040204020203" pitchFamily="34" charset="0"/>
              </a:rPr>
              <a:t> Component </a:t>
            </a:r>
            <a:r>
              <a:rPr lang="tr-TR" sz="6700" dirty="0" err="1" smtClean="0">
                <a:latin typeface="Bahnschrift Light" panose="020B0502040204020203" pitchFamily="34" charset="0"/>
              </a:rPr>
              <a:t>Analysıs</a:t>
            </a:r>
            <a:r>
              <a:rPr lang="tr-TR" sz="6700" dirty="0" smtClean="0">
                <a:latin typeface="Bahnschrift Light" panose="020B0502040204020203" pitchFamily="34" charset="0"/>
              </a:rPr>
              <a:t> (PCA)</a:t>
            </a:r>
            <a:r>
              <a:rPr lang="tr-TR" sz="6700" dirty="0" smtClean="0"/>
              <a:t/>
            </a:r>
            <a:br>
              <a:rPr lang="tr-TR" sz="6700" dirty="0" smtClean="0"/>
            </a:br>
            <a:r>
              <a:rPr lang="tr-TR" sz="2400" dirty="0" smtClean="0">
                <a:latin typeface="Bahnschrift Light" panose="020B0502040204020203" pitchFamily="34" charset="0"/>
              </a:rPr>
              <a:t>Kodluyoruz/</a:t>
            </a:r>
            <a:r>
              <a:rPr lang="tr-TR" sz="2400" dirty="0" err="1" smtClean="0">
                <a:latin typeface="Bahnschrift Light" panose="020B0502040204020203" pitchFamily="34" charset="0"/>
              </a:rPr>
              <a:t>Bootcamp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45820" y="4764024"/>
            <a:ext cx="10776204" cy="1161288"/>
          </a:xfrm>
        </p:spPr>
        <p:txBody>
          <a:bodyPr>
            <a:normAutofit fontScale="85000" lnSpcReduction="20000"/>
          </a:bodyPr>
          <a:lstStyle/>
          <a:p>
            <a:r>
              <a:rPr lang="tr-TR" dirty="0" err="1" smtClean="0"/>
              <a:t>Numeric</a:t>
            </a:r>
            <a:r>
              <a:rPr lang="tr-TR" dirty="0" smtClean="0"/>
              <a:t> data üzerine inceleme(data.xlsx) </a:t>
            </a:r>
          </a:p>
          <a:p>
            <a:r>
              <a:rPr lang="tr-TR" dirty="0" smtClean="0"/>
              <a:t>Nisanur DURAN</a:t>
            </a:r>
          </a:p>
          <a:p>
            <a:r>
              <a:rPr lang="tr-TR" dirty="0" smtClean="0"/>
              <a:t>05/08/2020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660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4" y="762639"/>
            <a:ext cx="8184084" cy="40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1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94" y="1075062"/>
            <a:ext cx="10127064" cy="39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7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34924" y="274320"/>
            <a:ext cx="8691372" cy="923544"/>
          </a:xfrm>
        </p:spPr>
        <p:txBody>
          <a:bodyPr>
            <a:normAutofit/>
          </a:bodyPr>
          <a:lstStyle/>
          <a:p>
            <a:r>
              <a:rPr lang="tr-TR" sz="3200" dirty="0" err="1" smtClean="0">
                <a:solidFill>
                  <a:schemeClr val="tx2">
                    <a:lumMod val="50000"/>
                  </a:schemeClr>
                </a:solidFill>
              </a:rPr>
              <a:t>Tahmin&amp;Model</a:t>
            </a:r>
            <a:r>
              <a:rPr lang="tr-TR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3200" dirty="0" err="1" smtClean="0">
                <a:solidFill>
                  <a:schemeClr val="tx2">
                    <a:lumMod val="50000"/>
                  </a:schemeClr>
                </a:solidFill>
              </a:rPr>
              <a:t>Tuning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26"/>
          <a:stretch/>
        </p:blipFill>
        <p:spPr>
          <a:xfrm>
            <a:off x="534924" y="1625273"/>
            <a:ext cx="9688919" cy="2123767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33756" y="4176449"/>
            <a:ext cx="10264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***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Mean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squared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error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(MSE) değeri , bir tahmin edicinin ortalama kare hatası veya ortalama kare sapması, hataların karelerinin ortalamasını, yani tahmini değerler ile gerçek değer arasındaki ortalama kare farkını ölçer. </a:t>
            </a:r>
          </a:p>
          <a:p>
            <a:endParaRPr lang="tr-TR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***Burada da 10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component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ve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y_test,y_pred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üzerine uygulanan testte MSE değeri 34.14.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65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633" y="450904"/>
            <a:ext cx="4980074" cy="5968184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83464" y="480341"/>
            <a:ext cx="535516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*** RMSE; </a:t>
            </a:r>
          </a:p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Kök-ortalama-kare sapması veya kök-ortalama-kare hatası, bir model veya bir tahminci tarafından öngörülen değerler ile gözlenen değerler arasındaki farkların sık kullanılan bir ölçüsüdür.</a:t>
            </a:r>
          </a:p>
          <a:p>
            <a:endParaRPr lang="tr-TR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***RMS ve benzeri sayısal değerler genelde tahmin (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prediction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) gibi sayısal işlemler için anlamlıdır. Sınıflandırma (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classification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) gibi işlemler için çok anlamlı olmayabilir. Örnek vermek gerekirse,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confusion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matrix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gibi değerler sınıflandırma işlemi için çok daha anlamlı olacaktır.</a:t>
            </a:r>
          </a:p>
          <a:p>
            <a:endParaRPr lang="tr-TR" dirty="0">
              <a:solidFill>
                <a:schemeClr val="tx2">
                  <a:lumMod val="50000"/>
                </a:schemeClr>
              </a:solidFill>
            </a:endParaRPr>
          </a:p>
          <a:p>
            <a:endParaRPr lang="tr-TR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= Burada da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component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sayısı arttıkça RMSE değerinin düştüğünü görüyoruz.3 tane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component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seçilerek oluşturulan modelde ise MSE değerinin öncekine göre arttığını görüyoruz.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4048" y="1316736"/>
            <a:ext cx="10222992" cy="4416552"/>
          </a:xfrm>
        </p:spPr>
        <p:txBody>
          <a:bodyPr/>
          <a:lstStyle/>
          <a:p>
            <a:endParaRPr lang="tr-TR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Modelleme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yaparken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sürekli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bağımsız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değişkenlerin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sayısını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düşürmek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amacıyla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kullanılır.Özellikle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doğrusal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modellemede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fazla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kullanmak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tahmin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gücünü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zayıflatmaktadır.Bunun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nedeni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sayısı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arttıkça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bağımsız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değişkenler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arası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korelasyonun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yüksek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çıkmasıdır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.(Multicollinearity)</a:t>
            </a:r>
          </a:p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PCA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ile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p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tane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bağımsız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k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tane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uncorrelated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değişkene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dönüştürülür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</a:rPr>
              <a:t>Önce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correlated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veriler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datadan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elenip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kalan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verilere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PCA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yapılabilir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493776" y="329184"/>
            <a:ext cx="9692640" cy="694944"/>
          </a:xfrm>
        </p:spPr>
        <p:txBody>
          <a:bodyPr>
            <a:normAutofit/>
          </a:bodyPr>
          <a:lstStyle/>
          <a:p>
            <a:r>
              <a:rPr lang="tr-TR" sz="2800" dirty="0" smtClean="0">
                <a:solidFill>
                  <a:schemeClr val="tx2">
                    <a:lumMod val="50000"/>
                  </a:schemeClr>
                </a:solidFill>
              </a:rPr>
              <a:t>PCA NEDİR?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5760" y="1316737"/>
            <a:ext cx="10369296" cy="3108960"/>
          </a:xfrm>
        </p:spPr>
        <p:txBody>
          <a:bodyPr/>
          <a:lstStyle/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Öncelikle veri seti tanıtıldı ve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visualization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yapıldı.</a:t>
            </a: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Veri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setinde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6167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gözlem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136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bulunmaktadır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90_target,50_target,20_target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olmak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üzere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3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tane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hedef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bulunmaktadır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tr-TR" smtClean="0">
                <a:solidFill>
                  <a:schemeClr val="tx2">
                    <a:lumMod val="50000"/>
                  </a:schemeClr>
                </a:solidFill>
              </a:rPr>
              <a:t>V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erimizde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kategorik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olup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olmadığını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kontrol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ettik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ve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3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tane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kategorik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değişken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olduğunu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saptadık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İnd_109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,ind_420 ve ind_422 değişkenleri kategorik değişkenlerdir.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1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5" y="210376"/>
            <a:ext cx="6043535" cy="3246056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24" y="210376"/>
            <a:ext cx="4489640" cy="448964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01148"/>
            <a:ext cx="9409176" cy="12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5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8" y="311509"/>
            <a:ext cx="9695261" cy="4307944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00298" y="4782312"/>
            <a:ext cx="10362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Asıl amaç:</a:t>
            </a:r>
            <a:endParaRPr lang="tr-TR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tr-TR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1)Kategorik değişkenler </a:t>
            </a:r>
            <a:r>
              <a:rPr lang="tr-TR" i="1" dirty="0" err="1" smtClean="0">
                <a:solidFill>
                  <a:schemeClr val="tx2">
                    <a:lumMod val="50000"/>
                  </a:schemeClr>
                </a:solidFill>
              </a:rPr>
              <a:t>dummy</a:t>
            </a:r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 yapılacak. </a:t>
            </a:r>
          </a:p>
          <a:p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2)Numerikleri bulmak için hedef değişken ve </a:t>
            </a:r>
            <a:r>
              <a:rPr lang="tr-TR" i="1" dirty="0" err="1" smtClean="0">
                <a:solidFill>
                  <a:schemeClr val="tx2">
                    <a:lumMod val="50000"/>
                  </a:schemeClr>
                </a:solidFill>
              </a:rPr>
              <a:t>dummy</a:t>
            </a:r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 veri setinden atılır. </a:t>
            </a:r>
          </a:p>
          <a:p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3)Sonra </a:t>
            </a:r>
            <a:r>
              <a:rPr lang="tr-TR" i="1" dirty="0" err="1" smtClean="0">
                <a:solidFill>
                  <a:schemeClr val="tx2">
                    <a:lumMod val="50000"/>
                  </a:schemeClr>
                </a:solidFill>
              </a:rPr>
              <a:t>dummy</a:t>
            </a:r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 yaptıklarımızı numeriklerle birleştirip ana bir x </a:t>
            </a:r>
            <a:r>
              <a:rPr lang="tr-TR" i="1" dirty="0" err="1" smtClean="0">
                <a:solidFill>
                  <a:schemeClr val="tx2">
                    <a:lumMod val="50000"/>
                  </a:schemeClr>
                </a:solidFill>
              </a:rPr>
              <a:t>veriseti</a:t>
            </a:r>
            <a:r>
              <a:rPr lang="tr-TR" i="1" dirty="0" smtClean="0">
                <a:solidFill>
                  <a:schemeClr val="tx2">
                    <a:lumMod val="50000"/>
                  </a:schemeClr>
                </a:solidFill>
              </a:rPr>
              <a:t> kuracağız.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7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4" y="580555"/>
            <a:ext cx="6494762" cy="19157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4" y="2496312"/>
            <a:ext cx="6560847" cy="4075383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397496" y="1792224"/>
            <a:ext cx="3163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Burada yeni bir x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dataseti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oluşturduk.</a:t>
            </a:r>
          </a:p>
          <a:p>
            <a:endParaRPr lang="tr-TR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Buradaki amacımız  maksimum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varyansı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sağlayan yani datanın içindeki maksimum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açıklayıcılığı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bulabildiğimiz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component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sayısını belirlemek.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6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5" y="451735"/>
            <a:ext cx="9765778" cy="384594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4" y="4233593"/>
            <a:ext cx="6138241" cy="21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0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33" y="525686"/>
            <a:ext cx="6368034" cy="4137754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13232" y="5093208"/>
            <a:ext cx="943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Yeni x data setine uygulanan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grafikte,ilk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değişkenlerin </a:t>
            </a:r>
            <a:r>
              <a:rPr lang="tr-TR" dirty="0" err="1" smtClean="0">
                <a:solidFill>
                  <a:schemeClr val="tx2">
                    <a:lumMod val="50000"/>
                  </a:schemeClr>
                </a:solidFill>
              </a:rPr>
              <a:t>varyans</a:t>
            </a:r>
            <a:r>
              <a:rPr lang="tr-TR" dirty="0" smtClean="0">
                <a:solidFill>
                  <a:schemeClr val="tx2">
                    <a:lumMod val="50000"/>
                  </a:schemeClr>
                </a:solidFill>
              </a:rPr>
              <a:t> değerlerinin fazla olduğunu ama sonrasında azaldığını gözlemlemekteyiz.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8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4" y="263437"/>
            <a:ext cx="9405680" cy="63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744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Özel 8">
      <a:dk1>
        <a:srgbClr val="FFFFFF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Manzara</Template>
  <TotalTime>36</TotalTime>
  <Words>331</Words>
  <Application>Microsoft Office PowerPoint</Application>
  <PresentationFormat>Geniş ekran</PresentationFormat>
  <Paragraphs>34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Bahnschrift Light</vt:lpstr>
      <vt:lpstr>Century Schoolbook</vt:lpstr>
      <vt:lpstr>Wingdings 2</vt:lpstr>
      <vt:lpstr>View</vt:lpstr>
      <vt:lpstr>Principle Component Analysıs (PCA) Kodluyoruz/Bootcamp</vt:lpstr>
      <vt:lpstr>PCA NEDİR?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Tahmin&amp;Model Tuning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Component Analysıs (PCA) Kodluyoruz/Bootcamp</dc:title>
  <dc:creator>Nisanur Duran</dc:creator>
  <cp:lastModifiedBy>Nisanur Duran</cp:lastModifiedBy>
  <cp:revision>5</cp:revision>
  <dcterms:created xsi:type="dcterms:W3CDTF">2020-08-06T07:43:54Z</dcterms:created>
  <dcterms:modified xsi:type="dcterms:W3CDTF">2020-08-06T08:20:16Z</dcterms:modified>
</cp:coreProperties>
</file>