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01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0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75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46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55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94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7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50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10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54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8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4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1B751-7BA7-47C0-8B0C-17B430CE01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6842" b="101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8580" y="643467"/>
            <a:ext cx="3859952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7F04B61-1EF0-4B14-82D0-015F526F0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9080" y="795509"/>
            <a:ext cx="3507023" cy="3011340"/>
          </a:xfrm>
        </p:spPr>
        <p:txBody>
          <a:bodyPr>
            <a:normAutofit/>
          </a:bodyPr>
          <a:lstStyle/>
          <a:p>
            <a:r>
              <a:rPr lang="tr-TR" sz="5000" dirty="0"/>
              <a:t>Lojistik Regresyon Ödevi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428D7A9-401A-4142-A426-5F265A0BC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9080" y="3898924"/>
            <a:ext cx="3507023" cy="1777878"/>
          </a:xfrm>
        </p:spPr>
        <p:txBody>
          <a:bodyPr>
            <a:normAutofit/>
          </a:bodyPr>
          <a:lstStyle/>
          <a:p>
            <a:r>
              <a:rPr lang="tr-TR" dirty="0"/>
              <a:t>Şevket AY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0584" y="8305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79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2ABCBE-91D2-4ABB-BD48-EB1F40F4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r-TR" sz="2800" dirty="0"/>
            </a:br>
            <a:r>
              <a:rPr lang="tr-TR" sz="2800" dirty="0"/>
              <a:t>Eksik gözlem ve kategorik değişkenlerin kaldırılması ile model</a:t>
            </a:r>
            <a:br>
              <a:rPr lang="tr-TR" sz="2800" dirty="0"/>
            </a:br>
            <a:br>
              <a:rPr lang="tr-TR" sz="2800" dirty="0"/>
            </a:br>
            <a:r>
              <a:rPr lang="tr-TR" sz="2800" dirty="0"/>
              <a:t>* Anlamsız çıkan değişkenlerin modelden çıkarılması</a:t>
            </a:r>
            <a:br>
              <a:rPr lang="tr-TR" sz="2800" dirty="0"/>
            </a:br>
            <a:br>
              <a:rPr lang="tr-TR" sz="2800" dirty="0"/>
            </a:br>
            <a:r>
              <a:rPr lang="tr-TR" sz="2800" dirty="0" err="1"/>
              <a:t>value</a:t>
            </a:r>
            <a:r>
              <a:rPr lang="tr-TR" sz="2800" dirty="0"/>
              <a:t> ve </a:t>
            </a:r>
            <a:r>
              <a:rPr lang="tr-TR" sz="2800" dirty="0" err="1"/>
              <a:t>ninq</a:t>
            </a:r>
            <a:r>
              <a:rPr lang="tr-TR" sz="2800" dirty="0"/>
              <a:t> anlamsız değişkenleri de çıkarıldı.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0A836E-48E5-4878-86AC-A4E9D045A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4" y="2464065"/>
            <a:ext cx="10515600" cy="3221301"/>
          </a:xfrm>
        </p:spPr>
        <p:txBody>
          <a:bodyPr/>
          <a:lstStyle/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dirty="0"/>
              <a:t>                                                                    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52ACE54-05F7-42E6-B1F9-3A82CB80F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90" y="2543051"/>
            <a:ext cx="4755945" cy="2347001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26A7EBE-FCCA-46D5-A566-26A587051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06" y="2464065"/>
            <a:ext cx="5155094" cy="332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9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2ABCBE-91D2-4ABB-BD48-EB1F40F4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2800" dirty="0"/>
              <a:t>Eksik değerlerden kategorik olanları </a:t>
            </a:r>
            <a:r>
              <a:rPr lang="tr-TR" sz="2800" dirty="0" err="1"/>
              <a:t>mod</a:t>
            </a:r>
            <a:r>
              <a:rPr lang="tr-TR" sz="2800" dirty="0"/>
              <a:t> ve sürekli değişkenlerden eksik olanları </a:t>
            </a:r>
            <a:r>
              <a:rPr lang="tr-TR" sz="2800" dirty="0" err="1"/>
              <a:t>mean</a:t>
            </a:r>
            <a:r>
              <a:rPr lang="tr-TR" sz="2800" dirty="0"/>
              <a:t> ile doldurmak</a:t>
            </a:r>
            <a:br>
              <a:rPr lang="tr-TR" sz="2800" dirty="0"/>
            </a:br>
            <a:r>
              <a:rPr lang="tr-TR" sz="2800" dirty="0"/>
              <a:t>Kategorik değişkenlere </a:t>
            </a:r>
            <a:r>
              <a:rPr lang="tr-TR" sz="2800" dirty="0" err="1"/>
              <a:t>dummy</a:t>
            </a:r>
            <a:r>
              <a:rPr lang="tr-TR" sz="2800" dirty="0"/>
              <a:t> yapılması.</a:t>
            </a:r>
            <a:br>
              <a:rPr lang="tr-TR" sz="2800" dirty="0"/>
            </a:br>
            <a:r>
              <a:rPr lang="tr-TR" sz="2800" dirty="0" err="1"/>
              <a:t>Normalizasyon</a:t>
            </a:r>
            <a:br>
              <a:rPr lang="tr-TR" sz="2800" dirty="0"/>
            </a:br>
            <a:endParaRPr lang="tr-TR" sz="2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0A836E-48E5-4878-86AC-A4E9D045A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4" y="1842053"/>
            <a:ext cx="10515600" cy="3843314"/>
          </a:xfrm>
        </p:spPr>
        <p:txBody>
          <a:bodyPr/>
          <a:lstStyle/>
          <a:p>
            <a:r>
              <a:rPr lang="tr-TR" sz="2400" dirty="0" err="1"/>
              <a:t>Solver</a:t>
            </a:r>
            <a:r>
              <a:rPr lang="tr-TR" sz="2400" dirty="0"/>
              <a:t> = </a:t>
            </a:r>
            <a:r>
              <a:rPr lang="tr-TR" sz="2400" dirty="0" err="1"/>
              <a:t>newton-cg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Train </a:t>
            </a:r>
            <a:r>
              <a:rPr lang="tr-TR" sz="2400" dirty="0" err="1"/>
              <a:t>acc</a:t>
            </a:r>
            <a:r>
              <a:rPr lang="tr-TR" sz="2400" dirty="0"/>
              <a:t> = 0.83</a:t>
            </a:r>
          </a:p>
          <a:p>
            <a:pPr marL="0" indent="0">
              <a:buNone/>
            </a:pPr>
            <a:r>
              <a:rPr lang="tr-TR" sz="2400" dirty="0"/>
              <a:t>Test </a:t>
            </a:r>
            <a:r>
              <a:rPr lang="tr-TR" sz="2400" dirty="0" err="1"/>
              <a:t>acc</a:t>
            </a:r>
            <a:r>
              <a:rPr lang="tr-TR" sz="2400" dirty="0"/>
              <a:t> = 0.81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68F3196-8F59-46C2-ADE5-DCFCFF1D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4" y="3843130"/>
            <a:ext cx="3724795" cy="184223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25B03B4-9E6F-43C4-B13E-6081C33CF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17" y="2442405"/>
            <a:ext cx="5088367" cy="34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2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2ABCBE-91D2-4ABB-BD48-EB1F40F4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2800" dirty="0"/>
              <a:t>Eksik değerlerden kategorik olanları </a:t>
            </a:r>
            <a:r>
              <a:rPr lang="tr-TR" sz="2800" dirty="0" err="1"/>
              <a:t>mod</a:t>
            </a:r>
            <a:r>
              <a:rPr lang="tr-TR" sz="2800" dirty="0"/>
              <a:t> ve sürekli değişkenlerden eksik olanları </a:t>
            </a:r>
            <a:r>
              <a:rPr lang="tr-TR" sz="2800" dirty="0" err="1"/>
              <a:t>mean</a:t>
            </a:r>
            <a:r>
              <a:rPr lang="tr-TR" sz="2800" dirty="0"/>
              <a:t> ile doldurmak</a:t>
            </a:r>
            <a:br>
              <a:rPr lang="tr-TR" sz="2800" dirty="0"/>
            </a:br>
            <a:r>
              <a:rPr lang="tr-TR" sz="2800" dirty="0"/>
              <a:t>Kategorik değişkenlere </a:t>
            </a:r>
            <a:r>
              <a:rPr lang="tr-TR" sz="2800" dirty="0" err="1"/>
              <a:t>dummy</a:t>
            </a:r>
            <a:r>
              <a:rPr lang="tr-TR" sz="2800" dirty="0"/>
              <a:t> yapılması.</a:t>
            </a:r>
            <a:br>
              <a:rPr lang="tr-TR" sz="2800" dirty="0"/>
            </a:br>
            <a:r>
              <a:rPr lang="tr-TR" sz="2800" dirty="0" err="1"/>
              <a:t>Normalizasyon</a:t>
            </a:r>
            <a:br>
              <a:rPr lang="tr-TR" sz="2800" dirty="0"/>
            </a:br>
            <a:endParaRPr lang="tr-TR" sz="2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0A836E-48E5-4878-86AC-A4E9D045A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4" y="1842053"/>
            <a:ext cx="10515600" cy="3843314"/>
          </a:xfrm>
        </p:spPr>
        <p:txBody>
          <a:bodyPr/>
          <a:lstStyle/>
          <a:p>
            <a:pPr marL="0" indent="0">
              <a:buNone/>
            </a:pPr>
            <a:endParaRPr lang="tr-TR" sz="1800" dirty="0"/>
          </a:p>
          <a:p>
            <a:r>
              <a:rPr lang="tr-TR" sz="2400" dirty="0" err="1"/>
              <a:t>Solver</a:t>
            </a:r>
            <a:r>
              <a:rPr lang="tr-TR" sz="2400" dirty="0"/>
              <a:t> = </a:t>
            </a:r>
            <a:r>
              <a:rPr lang="tr-TR" sz="2400" dirty="0" err="1"/>
              <a:t>newton-cg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Train </a:t>
            </a:r>
            <a:r>
              <a:rPr lang="tr-TR" sz="2400" dirty="0" err="1"/>
              <a:t>acc</a:t>
            </a:r>
            <a:r>
              <a:rPr lang="tr-TR" sz="2400" dirty="0"/>
              <a:t> = 0.83</a:t>
            </a:r>
          </a:p>
          <a:p>
            <a:pPr marL="0" indent="0">
              <a:buNone/>
            </a:pPr>
            <a:r>
              <a:rPr lang="tr-TR" sz="2400" dirty="0"/>
              <a:t>Test </a:t>
            </a:r>
            <a:r>
              <a:rPr lang="tr-TR" sz="2400" dirty="0" err="1"/>
              <a:t>acc</a:t>
            </a:r>
            <a:r>
              <a:rPr lang="tr-TR" sz="2400" dirty="0"/>
              <a:t> = 0.81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68F3196-8F59-46C2-ADE5-DCFCFF1D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4" y="3843130"/>
            <a:ext cx="3724795" cy="184223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7B3ECBE8-5F03-4CE5-A3E7-8DA42231C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96" y="2229970"/>
            <a:ext cx="5022574" cy="38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2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2ABCBE-91D2-4ABB-BD48-EB1F40F4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Eksik değerlerin kaldırılması </a:t>
            </a:r>
            <a:br>
              <a:rPr lang="tr-TR" sz="2800" dirty="0"/>
            </a:br>
            <a:r>
              <a:rPr lang="tr-TR" sz="2800" dirty="0" err="1"/>
              <a:t>Dummy</a:t>
            </a:r>
            <a:br>
              <a:rPr lang="tr-TR" sz="2800" dirty="0"/>
            </a:br>
            <a:endParaRPr lang="tr-TR" sz="2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0A836E-48E5-4878-86AC-A4E9D045A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4" y="1842053"/>
            <a:ext cx="10515600" cy="3843314"/>
          </a:xfrm>
        </p:spPr>
        <p:txBody>
          <a:bodyPr/>
          <a:lstStyle/>
          <a:p>
            <a:pPr marL="0" indent="0">
              <a:buNone/>
            </a:pPr>
            <a:endParaRPr lang="tr-TR" sz="1800" dirty="0"/>
          </a:p>
          <a:p>
            <a:r>
              <a:rPr lang="tr-TR" sz="2400" dirty="0" err="1"/>
              <a:t>Solver</a:t>
            </a:r>
            <a:r>
              <a:rPr lang="tr-TR" sz="2400" dirty="0"/>
              <a:t> = </a:t>
            </a:r>
            <a:r>
              <a:rPr lang="tr-TR" sz="2400" dirty="0" err="1"/>
              <a:t>newton-cg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Train </a:t>
            </a:r>
            <a:r>
              <a:rPr lang="tr-TR" sz="2400" dirty="0" err="1"/>
              <a:t>acc</a:t>
            </a:r>
            <a:r>
              <a:rPr lang="tr-TR" sz="2400" dirty="0"/>
              <a:t> = 0.92</a:t>
            </a:r>
          </a:p>
          <a:p>
            <a:pPr marL="0" indent="0">
              <a:buNone/>
            </a:pPr>
            <a:r>
              <a:rPr lang="tr-TR" sz="2400" dirty="0"/>
              <a:t>Test </a:t>
            </a:r>
            <a:r>
              <a:rPr lang="tr-TR" sz="2400" dirty="0" err="1"/>
              <a:t>acc</a:t>
            </a:r>
            <a:r>
              <a:rPr lang="tr-TR" sz="2400" dirty="0"/>
              <a:t> = 0.93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2898D29-1111-4646-B6C9-CE85C5E34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4" y="3829878"/>
            <a:ext cx="3901581" cy="185548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26F9FDD-EC25-4A02-9D72-13863F3E7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904" y="2067339"/>
            <a:ext cx="4947466" cy="347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2ABCBE-91D2-4ABB-BD48-EB1F40F4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Eksik değerlerin kaldırılması </a:t>
            </a:r>
            <a:br>
              <a:rPr lang="tr-TR" sz="2800" dirty="0"/>
            </a:br>
            <a:r>
              <a:rPr lang="tr-TR" sz="2800" dirty="0" err="1"/>
              <a:t>Dummy</a:t>
            </a:r>
            <a:br>
              <a:rPr lang="tr-TR" sz="2800" dirty="0"/>
            </a:br>
            <a:endParaRPr lang="tr-TR" sz="2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0A836E-48E5-4878-86AC-A4E9D045A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4" y="1842053"/>
            <a:ext cx="10515600" cy="3843314"/>
          </a:xfrm>
        </p:spPr>
        <p:txBody>
          <a:bodyPr/>
          <a:lstStyle/>
          <a:p>
            <a:pPr marL="0" indent="0">
              <a:buNone/>
            </a:pPr>
            <a:endParaRPr lang="tr-TR" sz="1800" dirty="0"/>
          </a:p>
          <a:p>
            <a:r>
              <a:rPr lang="tr-TR" sz="2400" dirty="0" err="1"/>
              <a:t>Solver</a:t>
            </a:r>
            <a:r>
              <a:rPr lang="tr-TR" sz="2400" dirty="0"/>
              <a:t> = </a:t>
            </a:r>
            <a:r>
              <a:rPr lang="tr-TR" sz="2400" dirty="0" err="1"/>
              <a:t>newton-cg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Train </a:t>
            </a:r>
            <a:r>
              <a:rPr lang="tr-TR" sz="2400" dirty="0" err="1"/>
              <a:t>acc</a:t>
            </a:r>
            <a:r>
              <a:rPr lang="tr-TR" sz="2400" dirty="0"/>
              <a:t> = 0.92</a:t>
            </a:r>
          </a:p>
          <a:p>
            <a:pPr marL="0" indent="0">
              <a:buNone/>
            </a:pPr>
            <a:r>
              <a:rPr lang="tr-TR" sz="2400" dirty="0"/>
              <a:t>Test </a:t>
            </a:r>
            <a:r>
              <a:rPr lang="tr-TR" sz="2400" dirty="0" err="1"/>
              <a:t>acc</a:t>
            </a:r>
            <a:r>
              <a:rPr lang="tr-TR" sz="2400" dirty="0"/>
              <a:t> = 0.93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2898D29-1111-4646-B6C9-CE85C5E34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4" y="3829878"/>
            <a:ext cx="3901581" cy="185548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07C6A5C8-A62A-47EF-A4EA-336A05ADB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025" y="2098807"/>
            <a:ext cx="4321671" cy="348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78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5EFA89-F62C-4FA4-A538-48DFA86D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PCA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02F01D-1501-4CCF-AD68-62491272D6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D5BDA89-B358-4681-B9A7-837530247A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7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E9FA70-197A-424D-80C6-A743DDF3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Eksik gözlem ve kategorik değişkenlerin kaldırılması ile model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1D1C7BE-E993-4573-B861-BA912BE086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sz="2400" dirty="0"/>
              <a:t>Anlamsız çıkan değişkenlerim;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 err="1"/>
              <a:t>mortdue</a:t>
            </a:r>
            <a:endParaRPr lang="tr-T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 err="1"/>
              <a:t>value</a:t>
            </a:r>
            <a:endParaRPr lang="tr-T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 err="1"/>
              <a:t>ninq</a:t>
            </a:r>
            <a:endParaRPr lang="tr-T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 err="1"/>
              <a:t>loan</a:t>
            </a:r>
            <a:endParaRPr lang="tr-T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 err="1"/>
              <a:t>yoj</a:t>
            </a:r>
            <a:endParaRPr lang="tr-TR" sz="2400" dirty="0"/>
          </a:p>
          <a:p>
            <a:endParaRPr lang="tr-TR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8413AEE6-85ED-4AC3-991E-2C5EE17E8F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22" y="2213113"/>
            <a:ext cx="4263549" cy="3279051"/>
          </a:xfrm>
        </p:spPr>
      </p:pic>
    </p:spTree>
    <p:extLst>
      <p:ext uri="{BB962C8B-B14F-4D97-AF65-F5344CB8AC3E}">
        <p14:creationId xmlns:p14="http://schemas.microsoft.com/office/powerpoint/2010/main" val="403793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2ABCBE-91D2-4ABB-BD48-EB1F40F4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Eksik gözlem ve kategorik değişkenlerin kaldırılması ile model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0A836E-48E5-4878-86AC-A4E9D045A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</a:rPr>
              <a:t>Solver</a:t>
            </a:r>
            <a:r>
              <a:rPr lang="tr-TR" dirty="0">
                <a:solidFill>
                  <a:srgbClr val="FF0000"/>
                </a:solidFill>
              </a:rPr>
              <a:t> = </a:t>
            </a:r>
            <a:r>
              <a:rPr lang="tr-TR" dirty="0" err="1">
                <a:solidFill>
                  <a:srgbClr val="FF0000"/>
                </a:solidFill>
              </a:rPr>
              <a:t>liblinear</a:t>
            </a:r>
            <a:endParaRPr lang="tr-T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B253ADA3-03E2-4382-881D-9C74A236910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2822369"/>
            <a:ext cx="4343400" cy="2589212"/>
          </a:xfr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C572A0D-491E-4088-8786-DA0BFE638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2230"/>
            <a:ext cx="4187687" cy="360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4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2ABCBE-91D2-4ABB-BD48-EB1F40F4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Eksik gözlem ve kategorik değişkenlerin kaldırılması ile model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0A836E-48E5-4878-86AC-A4E9D045A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</a:rPr>
              <a:t>Solver</a:t>
            </a:r>
            <a:r>
              <a:rPr lang="tr-TR" dirty="0">
                <a:solidFill>
                  <a:srgbClr val="FF0000"/>
                </a:solidFill>
              </a:rPr>
              <a:t> = </a:t>
            </a:r>
            <a:r>
              <a:rPr lang="tr-TR" dirty="0" err="1">
                <a:solidFill>
                  <a:srgbClr val="FF0000"/>
                </a:solidFill>
              </a:rPr>
              <a:t>liblinear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C572A0D-491E-4088-8786-DA0BFE638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0769"/>
            <a:ext cx="4187687" cy="360807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0FF1A7F-6E06-41F5-9F2F-32AD7ADE1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37" y="2450769"/>
            <a:ext cx="4390874" cy="338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9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2ABCBE-91D2-4ABB-BD48-EB1F40F4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Eksik gözlem ve kategorik değişkenlerin kaldırılması ile model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0A836E-48E5-4878-86AC-A4E9D045A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</a:rPr>
              <a:t>Solver</a:t>
            </a:r>
            <a:r>
              <a:rPr lang="tr-TR" dirty="0">
                <a:solidFill>
                  <a:srgbClr val="FF0000"/>
                </a:solidFill>
              </a:rPr>
              <a:t> = </a:t>
            </a:r>
            <a:r>
              <a:rPr lang="tr-TR" dirty="0" err="1">
                <a:solidFill>
                  <a:srgbClr val="FF0000"/>
                </a:solidFill>
              </a:rPr>
              <a:t>newton-cg</a:t>
            </a:r>
            <a:endParaRPr lang="tr-T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C973393-A77D-4C89-A822-5D251DE7F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9365"/>
            <a:ext cx="3924848" cy="217491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BBAAB7A-D77E-4D65-AE26-FABF7CFBB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723" y="2127845"/>
            <a:ext cx="4810538" cy="355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1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2ABCBE-91D2-4ABB-BD48-EB1F40F4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Eksik gözlem ve kategorik değişkenlerin kaldırılması ile model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0A836E-48E5-4878-86AC-A4E9D045A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</a:rPr>
              <a:t>Solver</a:t>
            </a:r>
            <a:r>
              <a:rPr lang="tr-TR" dirty="0">
                <a:solidFill>
                  <a:srgbClr val="FF0000"/>
                </a:solidFill>
              </a:rPr>
              <a:t> = </a:t>
            </a:r>
            <a:r>
              <a:rPr lang="tr-TR" dirty="0" err="1">
                <a:solidFill>
                  <a:srgbClr val="FF0000"/>
                </a:solidFill>
              </a:rPr>
              <a:t>newton-cg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BBAAB7A-D77E-4D65-AE26-FABF7CFBB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2158"/>
            <a:ext cx="4810538" cy="355752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302CDF6E-3210-4031-8B8C-0C2E77A39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264" y="2512158"/>
            <a:ext cx="4600009" cy="355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5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2ABCBE-91D2-4ABB-BD48-EB1F40F4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Eksik gözlem ve kategorik değişkenlerin kaldırılması ile model</a:t>
            </a:r>
            <a:br>
              <a:rPr lang="tr-TR" sz="2800" dirty="0"/>
            </a:br>
            <a:br>
              <a:rPr lang="tr-TR" sz="2800" dirty="0"/>
            </a:br>
            <a:r>
              <a:rPr lang="tr-TR" sz="2800" dirty="0"/>
              <a:t>*Train-test </a:t>
            </a:r>
            <a:r>
              <a:rPr lang="tr-TR" sz="2800" dirty="0" err="1"/>
              <a:t>split</a:t>
            </a:r>
            <a:endParaRPr lang="tr-TR" sz="2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0A836E-48E5-4878-86AC-A4E9D045A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</a:rPr>
              <a:t>Solver</a:t>
            </a:r>
            <a:r>
              <a:rPr lang="tr-TR" dirty="0">
                <a:solidFill>
                  <a:srgbClr val="FF0000"/>
                </a:solidFill>
              </a:rPr>
              <a:t> = </a:t>
            </a:r>
            <a:r>
              <a:rPr lang="tr-TR" dirty="0" err="1">
                <a:solidFill>
                  <a:srgbClr val="FF0000"/>
                </a:solidFill>
              </a:rPr>
              <a:t>newton-cg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177E689-6975-4F3C-91A4-915A3A5B4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10" y="2355804"/>
            <a:ext cx="5128590" cy="413707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FBCED07A-7E3F-4CE4-B388-9BA1C7BD5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323" y="2635203"/>
            <a:ext cx="3602946" cy="357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4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2ABCBE-91D2-4ABB-BD48-EB1F40F4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r-TR" sz="2800" dirty="0"/>
            </a:br>
            <a:r>
              <a:rPr lang="tr-TR" sz="2800" dirty="0"/>
              <a:t>Eksik gözlem ve kategorik değişkenlerin kaldırılması ile model</a:t>
            </a:r>
            <a:br>
              <a:rPr lang="tr-TR" sz="2800" dirty="0"/>
            </a:br>
            <a:br>
              <a:rPr lang="tr-TR" sz="2800" dirty="0"/>
            </a:br>
            <a:r>
              <a:rPr lang="tr-TR" sz="2800" dirty="0"/>
              <a:t>* Anlamsız çıkan değişkenlerin modelden çıkarılması</a:t>
            </a:r>
            <a:br>
              <a:rPr lang="tr-TR" sz="2800" dirty="0"/>
            </a:br>
            <a:br>
              <a:rPr lang="tr-TR" sz="2800" dirty="0"/>
            </a:br>
            <a:r>
              <a:rPr lang="tr-TR" sz="2800" dirty="0"/>
              <a:t>İlk olarak </a:t>
            </a:r>
            <a:r>
              <a:rPr lang="tr-TR" sz="2800" dirty="0" err="1"/>
              <a:t>mortdue</a:t>
            </a:r>
            <a:r>
              <a:rPr lang="tr-TR" sz="2800" dirty="0"/>
              <a:t> ve </a:t>
            </a:r>
            <a:r>
              <a:rPr lang="tr-TR" sz="2800" dirty="0" err="1"/>
              <a:t>yoj</a:t>
            </a:r>
            <a:r>
              <a:rPr lang="tr-TR" sz="2800" dirty="0"/>
              <a:t> çıkarıldı.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0A836E-48E5-4878-86AC-A4E9D045A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D463387-9530-4A62-B3C3-B0FADA93A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04" y="2464066"/>
            <a:ext cx="3548270" cy="309605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93CCEC3-117F-4A65-B68A-8196D976B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91" y="2464067"/>
            <a:ext cx="5075583" cy="32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6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2ABCBE-91D2-4ABB-BD48-EB1F40F4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17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tr-TR" sz="2800" dirty="0"/>
            </a:br>
            <a:r>
              <a:rPr lang="tr-TR" sz="2800" dirty="0"/>
              <a:t>Eksik gözlem ve kategorik değişkenlerin kaldırılması ile model</a:t>
            </a:r>
            <a:br>
              <a:rPr lang="tr-TR" sz="2800" dirty="0"/>
            </a:br>
            <a:r>
              <a:rPr lang="tr-TR" sz="2800" dirty="0"/>
              <a:t>* Anlamsız çıkan değişkenlerin modelden çıkarılması</a:t>
            </a:r>
            <a:br>
              <a:rPr lang="tr-TR" sz="2800" dirty="0"/>
            </a:br>
            <a:r>
              <a:rPr lang="tr-TR" sz="2800" dirty="0" err="1"/>
              <a:t>value</a:t>
            </a:r>
            <a:r>
              <a:rPr lang="tr-TR" sz="2800" dirty="0"/>
              <a:t> ve </a:t>
            </a:r>
            <a:r>
              <a:rPr lang="tr-TR" sz="2800" dirty="0" err="1"/>
              <a:t>ninq</a:t>
            </a:r>
            <a:r>
              <a:rPr lang="tr-TR" sz="2800" dirty="0"/>
              <a:t> anlamsız değişkenleri de çıkarıldı.</a:t>
            </a:r>
            <a:br>
              <a:rPr lang="tr-TR" sz="2800" dirty="0"/>
            </a:br>
            <a:br>
              <a:rPr lang="tr-TR" sz="2800" dirty="0"/>
            </a:br>
            <a:endParaRPr lang="tr-TR" sz="2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0A836E-48E5-4878-86AC-A4E9D045A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4" y="2307265"/>
            <a:ext cx="10515600" cy="3378101"/>
          </a:xfrm>
        </p:spPr>
        <p:txBody>
          <a:bodyPr/>
          <a:lstStyle/>
          <a:p>
            <a:pPr marL="0" indent="0">
              <a:buNone/>
            </a:pPr>
            <a:r>
              <a:rPr lang="tr-TR" sz="1800" dirty="0"/>
              <a:t>Train-Test</a:t>
            </a:r>
          </a:p>
          <a:p>
            <a:pPr marL="0" indent="0">
              <a:buNone/>
            </a:pPr>
            <a:r>
              <a:rPr lang="tr-TR" sz="1800" dirty="0"/>
              <a:t>Test </a:t>
            </a:r>
            <a:r>
              <a:rPr lang="tr-TR" sz="1800" dirty="0" err="1"/>
              <a:t>accuracy</a:t>
            </a:r>
            <a:endParaRPr lang="tr-TR" sz="1800" dirty="0"/>
          </a:p>
          <a:p>
            <a:pPr marL="0" indent="0">
              <a:buNone/>
            </a:pPr>
            <a:r>
              <a:rPr lang="tr-TR" sz="1800" dirty="0"/>
              <a:t> 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52ACE54-05F7-42E6-B1F9-3A82CB80F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90" y="3354289"/>
            <a:ext cx="4755945" cy="234700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8DDF627-B808-41FF-B08B-527774B1A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127" y="2420995"/>
            <a:ext cx="3633383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72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268</Words>
  <Application>Microsoft Office PowerPoint</Application>
  <PresentationFormat>Geniş ekran</PresentationFormat>
  <Paragraphs>48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Calibri</vt:lpstr>
      <vt:lpstr>Tw Cen MT</vt:lpstr>
      <vt:lpstr>Wingdings</vt:lpstr>
      <vt:lpstr>ShapesVTI</vt:lpstr>
      <vt:lpstr>Lojistik Regresyon Ödevi</vt:lpstr>
      <vt:lpstr>Eksik gözlem ve kategorik değişkenlerin kaldırılması ile model</vt:lpstr>
      <vt:lpstr>Eksik gözlem ve kategorik değişkenlerin kaldırılması ile model</vt:lpstr>
      <vt:lpstr>Eksik gözlem ve kategorik değişkenlerin kaldırılması ile model</vt:lpstr>
      <vt:lpstr>Eksik gözlem ve kategorik değişkenlerin kaldırılması ile model</vt:lpstr>
      <vt:lpstr>Eksik gözlem ve kategorik değişkenlerin kaldırılması ile model</vt:lpstr>
      <vt:lpstr>Eksik gözlem ve kategorik değişkenlerin kaldırılması ile model  *Train-test split</vt:lpstr>
      <vt:lpstr> Eksik gözlem ve kategorik değişkenlerin kaldırılması ile model  * Anlamsız çıkan değişkenlerin modelden çıkarılması  İlk olarak mortdue ve yoj çıkarıldı.</vt:lpstr>
      <vt:lpstr> Eksik gözlem ve kategorik değişkenlerin kaldırılması ile model * Anlamsız çıkan değişkenlerin modelden çıkarılması value ve ninq anlamsız değişkenleri de çıkarıldı.  </vt:lpstr>
      <vt:lpstr> Eksik gözlem ve kategorik değişkenlerin kaldırılması ile model  * Anlamsız çıkan değişkenlerin modelden çıkarılması  value ve ninq anlamsız değişkenleri de çıkarıldı.</vt:lpstr>
      <vt:lpstr>Eksik değerlerden kategorik olanları mod ve sürekli değişkenlerden eksik olanları mean ile doldurmak Kategorik değişkenlere dummy yapılması. Normalizasyon </vt:lpstr>
      <vt:lpstr>Eksik değerlerden kategorik olanları mod ve sürekli değişkenlerden eksik olanları mean ile doldurmak Kategorik değişkenlere dummy yapılması. Normalizasyon </vt:lpstr>
      <vt:lpstr>Eksik değerlerin kaldırılması  Dummy </vt:lpstr>
      <vt:lpstr>Eksik değerlerin kaldırılması  Dummy </vt:lpstr>
      <vt:lpstr>PCA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LENOVO</dc:creator>
  <cp:lastModifiedBy>LENOVO</cp:lastModifiedBy>
  <cp:revision>9</cp:revision>
  <dcterms:created xsi:type="dcterms:W3CDTF">2020-08-06T15:35:03Z</dcterms:created>
  <dcterms:modified xsi:type="dcterms:W3CDTF">2020-08-07T07:46:22Z</dcterms:modified>
</cp:coreProperties>
</file>