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8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1FEC-193F-4523-A7EE-17C0E31C6938}" type="datetimeFigureOut">
              <a:rPr lang="tr-TR" smtClean="0"/>
              <a:t>06.08.2020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E0B-6045-4BF9-8494-647F3612BA8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1FEC-193F-4523-A7EE-17C0E31C6938}" type="datetimeFigureOut">
              <a:rPr lang="tr-TR" smtClean="0"/>
              <a:t>06.08.2020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E0B-6045-4BF9-8494-647F3612BA8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1FEC-193F-4523-A7EE-17C0E31C6938}" type="datetimeFigureOut">
              <a:rPr lang="tr-TR" smtClean="0"/>
              <a:t>06.08.2020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E0B-6045-4BF9-8494-647F3612BA8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1FEC-193F-4523-A7EE-17C0E31C6938}" type="datetimeFigureOut">
              <a:rPr lang="tr-TR" smtClean="0"/>
              <a:t>06.08.2020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E0B-6045-4BF9-8494-647F3612BA8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1FEC-193F-4523-A7EE-17C0E31C6938}" type="datetimeFigureOut">
              <a:rPr lang="tr-TR" smtClean="0"/>
              <a:t>06.08.2020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E0B-6045-4BF9-8494-647F3612BA8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1FEC-193F-4523-A7EE-17C0E31C6938}" type="datetimeFigureOut">
              <a:rPr lang="tr-TR" smtClean="0"/>
              <a:t>06.08.2020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E0B-6045-4BF9-8494-647F3612BA8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1FEC-193F-4523-A7EE-17C0E31C6938}" type="datetimeFigureOut">
              <a:rPr lang="tr-TR" smtClean="0"/>
              <a:t>06.08.2020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E0B-6045-4BF9-8494-647F3612BA8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1FEC-193F-4523-A7EE-17C0E31C6938}" type="datetimeFigureOut">
              <a:rPr lang="tr-TR" smtClean="0"/>
              <a:t>06.08.2020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E0B-6045-4BF9-8494-647F3612BA8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1FEC-193F-4523-A7EE-17C0E31C6938}" type="datetimeFigureOut">
              <a:rPr lang="tr-TR" smtClean="0"/>
              <a:t>06.08.2020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E0B-6045-4BF9-8494-647F3612BA8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1FEC-193F-4523-A7EE-17C0E31C6938}" type="datetimeFigureOut">
              <a:rPr lang="tr-TR" smtClean="0"/>
              <a:t>06.08.2020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E0B-6045-4BF9-8494-647F3612BA8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1FEC-193F-4523-A7EE-17C0E31C6938}" type="datetimeFigureOut">
              <a:rPr lang="tr-TR" smtClean="0"/>
              <a:t>06.08.2020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8E0B-6045-4BF9-8494-647F3612BA8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01FEC-193F-4523-A7EE-17C0E31C6938}" type="datetimeFigureOut">
              <a:rPr lang="tr-TR" smtClean="0"/>
              <a:t>06.08.2020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48E0B-6045-4BF9-8494-647F3612BA87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sz="6000" dirty="0" smtClean="0"/>
              <a:t>Kodluyoruz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homework</a:t>
            </a:r>
            <a:r>
              <a:rPr lang="tr-TR" dirty="0" smtClean="0"/>
              <a:t> #3</a:t>
            </a:r>
            <a:br>
              <a:rPr lang="tr-TR" dirty="0" smtClean="0"/>
            </a:br>
            <a:r>
              <a:rPr lang="tr-TR" dirty="0" smtClean="0"/>
              <a:t>-PCA-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Beyza Ecem Erce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71472" y="357166"/>
            <a:ext cx="8015286" cy="106680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Principal</a:t>
            </a:r>
            <a:r>
              <a:rPr lang="tr-TR" dirty="0" smtClean="0"/>
              <a:t> </a:t>
            </a:r>
            <a:r>
              <a:rPr lang="tr-TR" dirty="0" err="1" smtClean="0"/>
              <a:t>Component</a:t>
            </a:r>
            <a:r>
              <a:rPr lang="tr-TR" dirty="0" smtClean="0"/>
              <a:t> </a:t>
            </a:r>
            <a:r>
              <a:rPr lang="tr-TR" dirty="0" err="1" smtClean="0"/>
              <a:t>Analysis</a:t>
            </a:r>
            <a:r>
              <a:rPr lang="tr-TR" dirty="0" smtClean="0"/>
              <a:t>(PCA)</a:t>
            </a: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r="16364"/>
          <a:stretch>
            <a:fillRect/>
          </a:stretch>
        </p:blipFill>
        <p:spPr bwMode="auto">
          <a:xfrm>
            <a:off x="208495" y="1571612"/>
            <a:ext cx="229180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etin kutusu"/>
          <p:cNvSpPr txBox="1"/>
          <p:nvPr/>
        </p:nvSpPr>
        <p:spPr>
          <a:xfrm>
            <a:off x="571472" y="121442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err="1" smtClean="0"/>
              <a:t>Dummy</a:t>
            </a:r>
            <a:endParaRPr lang="tr-TR" u="sng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7494" y="1500174"/>
            <a:ext cx="65151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7246" y="4714884"/>
            <a:ext cx="5083448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Metin kutusu"/>
          <p:cNvSpPr txBox="1"/>
          <p:nvPr/>
        </p:nvSpPr>
        <p:spPr>
          <a:xfrm>
            <a:off x="785786" y="421481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Model (</a:t>
            </a:r>
            <a:r>
              <a:rPr lang="tr-TR" u="sng" dirty="0" err="1" smtClean="0"/>
              <a:t>train</a:t>
            </a:r>
            <a:r>
              <a:rPr lang="tr-TR" u="sng" dirty="0" smtClean="0"/>
              <a:t>)</a:t>
            </a:r>
            <a:endParaRPr lang="tr-TR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066800"/>
          </a:xfrm>
        </p:spPr>
        <p:txBody>
          <a:bodyPr/>
          <a:lstStyle/>
          <a:p>
            <a:r>
              <a:rPr lang="tr-TR" dirty="0" err="1" smtClean="0"/>
              <a:t>Explained</a:t>
            </a:r>
            <a:r>
              <a:rPr lang="tr-TR" dirty="0" smtClean="0"/>
              <a:t> </a:t>
            </a:r>
            <a:r>
              <a:rPr lang="tr-TR" dirty="0" err="1" smtClean="0"/>
              <a:t>Variance</a:t>
            </a:r>
            <a:r>
              <a:rPr lang="tr-TR" dirty="0" smtClean="0"/>
              <a:t> </a:t>
            </a:r>
            <a:r>
              <a:rPr lang="tr-TR" dirty="0" err="1" smtClean="0"/>
              <a:t>Ratio</a:t>
            </a:r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t="24331"/>
          <a:stretch>
            <a:fillRect/>
          </a:stretch>
        </p:blipFill>
        <p:spPr bwMode="auto">
          <a:xfrm>
            <a:off x="500034" y="1214422"/>
            <a:ext cx="521497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 t="4545" r="7073"/>
          <a:stretch>
            <a:fillRect/>
          </a:stretch>
        </p:blipFill>
        <p:spPr bwMode="auto">
          <a:xfrm>
            <a:off x="4357718" y="3929090"/>
            <a:ext cx="4786314" cy="300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1066800"/>
          </a:xfrm>
        </p:spPr>
        <p:txBody>
          <a:bodyPr/>
          <a:lstStyle/>
          <a:p>
            <a:r>
              <a:rPr lang="tr-TR" dirty="0" err="1" smtClean="0"/>
              <a:t>Components</a:t>
            </a:r>
            <a:endParaRPr lang="tr-T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71744"/>
            <a:ext cx="38004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571744"/>
            <a:ext cx="38671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066800"/>
          </a:xfrm>
        </p:spPr>
        <p:txBody>
          <a:bodyPr/>
          <a:lstStyle/>
          <a:p>
            <a:r>
              <a:rPr lang="tr-TR" dirty="0" err="1" smtClean="0"/>
              <a:t>Evaluation</a:t>
            </a:r>
            <a:endParaRPr lang="tr-T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928802"/>
            <a:ext cx="5310225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643050"/>
            <a:ext cx="4000528" cy="311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Ekran Gösterisi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Ofis Teması</vt:lpstr>
      <vt:lpstr>Kodluyoruz  homework #3 -PCA- </vt:lpstr>
      <vt:lpstr>Principal Component Analysis(PCA)</vt:lpstr>
      <vt:lpstr>Explained Variance Ratio</vt:lpstr>
      <vt:lpstr>Components</vt:lpstr>
      <vt:lpstr>Evaluation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Kodluyoruz  homework #3 -PCA- </dc:title>
  <dc:creator>USER</dc:creator>
  <cp:lastModifiedBy>USER</cp:lastModifiedBy>
  <cp:revision>1</cp:revision>
  <dcterms:created xsi:type="dcterms:W3CDTF">2020-08-06T13:28:53Z</dcterms:created>
  <dcterms:modified xsi:type="dcterms:W3CDTF">2020-08-06T13:36:41Z</dcterms:modified>
</cp:coreProperties>
</file>