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Dikdörtgen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Dikdörtgen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Dikdörtgen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Dikdörtgen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Dikdörtgen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Yuvarlatılmış Dikdörtgen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Yuvarlatılmış Dikdörtgen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Dikdörtgen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945AC2B-FC80-487B-A4C5-2A8A01987AC9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95B0932-C120-4DDE-A7FD-14005B0FFF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C2B-FC80-487B-A4C5-2A8A01987AC9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0932-C120-4DDE-A7FD-14005B0FFF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C2B-FC80-487B-A4C5-2A8A01987AC9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0932-C120-4DDE-A7FD-14005B0FFF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C2B-FC80-487B-A4C5-2A8A01987AC9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0932-C120-4DDE-A7FD-14005B0FFF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C2B-FC80-487B-A4C5-2A8A01987AC9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0932-C120-4DDE-A7FD-14005B0FFF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C2B-FC80-487B-A4C5-2A8A01987AC9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0932-C120-4DDE-A7FD-14005B0FFF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2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945AC2B-FC80-487B-A4C5-2A8A01987AC9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5B0932-C120-4DDE-A7FD-14005B0FFF6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8" name="2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945AC2B-FC80-487B-A4C5-2A8A01987AC9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95B0932-C120-4DDE-A7FD-14005B0FFF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C2B-FC80-487B-A4C5-2A8A01987AC9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0932-C120-4DDE-A7FD-14005B0FFF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C2B-FC80-487B-A4C5-2A8A01987AC9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0932-C120-4DDE-A7FD-14005B0FFF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C2B-FC80-487B-A4C5-2A8A01987AC9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0932-C120-4DDE-A7FD-14005B0FFF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Dikdörtgen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Dikdörtgen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Dikdörtgen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Dikdörtgen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Dikdörtgen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Yuvarlatılmış Dikdörtgen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Yuvarlatılmış Dikdörtgen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Dikdörtgen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Dikdörtgen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Dikdörtgen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Dikdörtgen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Dikdörtgen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Dikdörtgen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945AC2B-FC80-487B-A4C5-2A8A01987AC9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95B0932-C120-4DDE-A7FD-14005B0FFF65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Logistic</a:t>
            </a:r>
            <a:r>
              <a:rPr lang="tr-TR" dirty="0" smtClean="0"/>
              <a:t> </a:t>
            </a:r>
            <a:r>
              <a:rPr lang="tr-TR" dirty="0" err="1" smtClean="0"/>
              <a:t>Regression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Beyza Ecem Erce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42910" y="500042"/>
            <a:ext cx="8229600" cy="1066800"/>
          </a:xfrm>
        </p:spPr>
        <p:txBody>
          <a:bodyPr/>
          <a:lstStyle/>
          <a:p>
            <a:r>
              <a:rPr lang="tr-TR" dirty="0" err="1" smtClean="0"/>
              <a:t>Dummy</a:t>
            </a:r>
            <a:r>
              <a:rPr lang="tr-TR" dirty="0" smtClean="0"/>
              <a:t> </a:t>
            </a:r>
            <a:r>
              <a:rPr lang="tr-TR" dirty="0" err="1" smtClean="0"/>
              <a:t>Variables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63912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930" y="4071942"/>
            <a:ext cx="881622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857256"/>
          </a:xfrm>
        </p:spPr>
        <p:txBody>
          <a:bodyPr/>
          <a:lstStyle/>
          <a:p>
            <a:r>
              <a:rPr lang="tr-TR" dirty="0" smtClean="0"/>
              <a:t>Model (</a:t>
            </a:r>
            <a:r>
              <a:rPr lang="tr-TR" dirty="0" err="1" smtClean="0"/>
              <a:t>statsmodels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466122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8 Grup"/>
          <p:cNvGrpSpPr/>
          <p:nvPr/>
        </p:nvGrpSpPr>
        <p:grpSpPr>
          <a:xfrm>
            <a:off x="3714744" y="1857364"/>
            <a:ext cx="5000660" cy="4786346"/>
            <a:chOff x="4071934" y="2214554"/>
            <a:chExt cx="4600575" cy="439102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71934" y="2214554"/>
              <a:ext cx="4600575" cy="439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5 Dikdörtgen"/>
            <p:cNvSpPr/>
            <p:nvPr/>
          </p:nvSpPr>
          <p:spPr>
            <a:xfrm>
              <a:off x="4500562" y="2763432"/>
              <a:ext cx="4071966" cy="7370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6 Dikdörtgen"/>
            <p:cNvSpPr/>
            <p:nvPr/>
          </p:nvSpPr>
          <p:spPr>
            <a:xfrm>
              <a:off x="4500562" y="4286256"/>
              <a:ext cx="4071966" cy="2143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7 Dikdörtgen"/>
            <p:cNvSpPr/>
            <p:nvPr/>
          </p:nvSpPr>
          <p:spPr>
            <a:xfrm>
              <a:off x="4143372" y="6215082"/>
              <a:ext cx="4357718" cy="2143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1066800"/>
          </a:xfrm>
        </p:spPr>
        <p:txBody>
          <a:bodyPr/>
          <a:lstStyle/>
          <a:p>
            <a:r>
              <a:rPr lang="tr-TR" dirty="0" err="1" smtClean="0"/>
              <a:t>Variable</a:t>
            </a:r>
            <a:r>
              <a:rPr lang="tr-TR" dirty="0" smtClean="0"/>
              <a:t> </a:t>
            </a:r>
            <a:r>
              <a:rPr lang="tr-TR" dirty="0" err="1" smtClean="0"/>
              <a:t>Elimination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357430"/>
            <a:ext cx="1981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500034" y="1571612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“</a:t>
            </a:r>
            <a:r>
              <a:rPr lang="tr-TR" dirty="0" err="1" smtClean="0"/>
              <a:t>mortdue</a:t>
            </a:r>
            <a:r>
              <a:rPr lang="tr-TR" dirty="0" smtClean="0"/>
              <a:t>”, “</a:t>
            </a:r>
            <a:r>
              <a:rPr lang="tr-TR" dirty="0" err="1" smtClean="0"/>
              <a:t>value</a:t>
            </a:r>
            <a:r>
              <a:rPr lang="tr-TR" dirty="0" smtClean="0"/>
              <a:t>”, “</a:t>
            </a:r>
            <a:r>
              <a:rPr lang="tr-TR" dirty="0" err="1" smtClean="0"/>
              <a:t>yoj</a:t>
            </a:r>
            <a:r>
              <a:rPr lang="tr-TR" dirty="0" smtClean="0"/>
              <a:t>”, “</a:t>
            </a:r>
            <a:r>
              <a:rPr lang="tr-TR" dirty="0" err="1" smtClean="0"/>
              <a:t>ninq</a:t>
            </a:r>
            <a:r>
              <a:rPr lang="tr-TR" dirty="0" smtClean="0"/>
              <a:t>”, “</a:t>
            </a:r>
            <a:r>
              <a:rPr lang="tr-TR" dirty="0" err="1" smtClean="0"/>
              <a:t>reason</a:t>
            </a:r>
            <a:r>
              <a:rPr lang="tr-TR" dirty="0" smtClean="0"/>
              <a:t>-</a:t>
            </a:r>
            <a:r>
              <a:rPr lang="tr-TR" dirty="0" err="1" smtClean="0"/>
              <a:t>Debtcon</a:t>
            </a:r>
            <a:r>
              <a:rPr lang="tr-TR" dirty="0" smtClean="0"/>
              <a:t>”</a:t>
            </a:r>
            <a:r>
              <a:rPr lang="tr-TR" dirty="0" smtClean="0">
                <a:sym typeface="Wingdings" pitchFamily="2" charset="2"/>
              </a:rPr>
              <a:t> </a:t>
            </a:r>
            <a:r>
              <a:rPr lang="tr-TR" dirty="0" err="1" smtClean="0">
                <a:sym typeface="Wingdings" pitchFamily="2" charset="2"/>
              </a:rPr>
              <a:t>pvalue</a:t>
            </a:r>
            <a:r>
              <a:rPr lang="tr-TR" dirty="0" smtClean="0">
                <a:sym typeface="Wingdings" pitchFamily="2" charset="2"/>
              </a:rPr>
              <a:t>&gt;0.05</a:t>
            </a:r>
            <a:endParaRPr lang="tr-TR" dirty="0"/>
          </a:p>
        </p:txBody>
      </p:sp>
      <p:sp>
        <p:nvSpPr>
          <p:cNvPr id="7" name="6 Dikdörtgen"/>
          <p:cNvSpPr/>
          <p:nvPr/>
        </p:nvSpPr>
        <p:spPr>
          <a:xfrm>
            <a:off x="500034" y="2786057"/>
            <a:ext cx="1857388" cy="571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500034" y="4786321"/>
            <a:ext cx="1857388" cy="285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4714884"/>
            <a:ext cx="45053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11 Düz Ok Bağlayıcısı"/>
          <p:cNvCxnSpPr>
            <a:stCxn id="8" idx="3"/>
            <a:endCxn id="3075" idx="1"/>
          </p:cNvCxnSpPr>
          <p:nvPr/>
        </p:nvCxnSpPr>
        <p:spPr>
          <a:xfrm>
            <a:off x="2357422" y="4929198"/>
            <a:ext cx="642942" cy="66198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7500958" y="5072074"/>
            <a:ext cx="1643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smtClean="0"/>
              <a:t>“</a:t>
            </a:r>
            <a:r>
              <a:rPr lang="tr-TR" dirty="0" err="1" smtClean="0"/>
              <a:t>debtinc</a:t>
            </a:r>
            <a:r>
              <a:rPr lang="tr-TR" dirty="0" smtClean="0"/>
              <a:t>”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included</a:t>
            </a:r>
            <a:r>
              <a:rPr lang="tr-TR" dirty="0" smtClean="0"/>
              <a:t> </a:t>
            </a:r>
            <a:r>
              <a:rPr lang="tr-TR" dirty="0" err="1" smtClean="0"/>
              <a:t>because</a:t>
            </a:r>
            <a:r>
              <a:rPr lang="tr-TR" dirty="0" smtClean="0"/>
              <a:t> of it has </a:t>
            </a:r>
            <a:r>
              <a:rPr lang="tr-TR" dirty="0" err="1" smtClean="0"/>
              <a:t>effect</a:t>
            </a:r>
            <a:r>
              <a:rPr lang="tr-TR" dirty="0" smtClean="0"/>
              <a:t> on “</a:t>
            </a:r>
            <a:r>
              <a:rPr lang="tr-TR" dirty="0" err="1" smtClean="0"/>
              <a:t>bad</a:t>
            </a:r>
            <a:r>
              <a:rPr lang="tr-TR" dirty="0" smtClean="0"/>
              <a:t>” </a:t>
            </a:r>
            <a:endParaRPr lang="tr-TR" dirty="0"/>
          </a:p>
        </p:txBody>
      </p:sp>
      <p:grpSp>
        <p:nvGrpSpPr>
          <p:cNvPr id="16" name="15 Grup"/>
          <p:cNvGrpSpPr/>
          <p:nvPr/>
        </p:nvGrpSpPr>
        <p:grpSpPr>
          <a:xfrm>
            <a:off x="4500562" y="2428868"/>
            <a:ext cx="4362450" cy="1395415"/>
            <a:chOff x="4143372" y="2500306"/>
            <a:chExt cx="4362450" cy="139541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43372" y="2857496"/>
              <a:ext cx="4362450" cy="103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14 Metin kutusu"/>
            <p:cNvSpPr txBox="1"/>
            <p:nvPr/>
          </p:nvSpPr>
          <p:spPr>
            <a:xfrm>
              <a:off x="4143372" y="2500306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u="sng" dirty="0" err="1" smtClean="0"/>
                <a:t>Reminding</a:t>
              </a:r>
              <a:r>
                <a:rPr lang="tr-TR" b="1" u="sng" dirty="0" smtClean="0"/>
                <a:t>: </a:t>
              </a:r>
              <a:endParaRPr lang="tr-TR" b="1" u="sng" dirty="0"/>
            </a:p>
          </p:txBody>
        </p:sp>
      </p:grpSp>
      <p:cxnSp>
        <p:nvCxnSpPr>
          <p:cNvPr id="18" name="17 Düz Ok Bağlayıcısı"/>
          <p:cNvCxnSpPr>
            <a:stCxn id="5" idx="2"/>
            <a:endCxn id="15" idx="0"/>
          </p:cNvCxnSpPr>
          <p:nvPr/>
        </p:nvCxnSpPr>
        <p:spPr>
          <a:xfrm rot="16200000" flipH="1">
            <a:off x="4685228" y="1756278"/>
            <a:ext cx="487924" cy="8572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66800"/>
          </a:xfrm>
        </p:spPr>
        <p:txBody>
          <a:bodyPr/>
          <a:lstStyle/>
          <a:p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Elimination</a:t>
            </a:r>
            <a:r>
              <a:rPr lang="tr-TR" dirty="0" smtClean="0"/>
              <a:t>…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72" y="2500306"/>
            <a:ext cx="4765007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928802"/>
            <a:ext cx="57245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Dikdörtgen"/>
          <p:cNvSpPr/>
          <p:nvPr/>
        </p:nvSpPr>
        <p:spPr>
          <a:xfrm>
            <a:off x="3428992" y="2786058"/>
            <a:ext cx="500066" cy="314327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71472" y="428604"/>
            <a:ext cx="8229600" cy="1066800"/>
          </a:xfrm>
        </p:spPr>
        <p:txBody>
          <a:bodyPr/>
          <a:lstStyle/>
          <a:p>
            <a:r>
              <a:rPr lang="tr-TR" dirty="0" smtClean="0"/>
              <a:t>Model2(</a:t>
            </a:r>
            <a:r>
              <a:rPr lang="tr-TR" dirty="0" err="1" smtClean="0"/>
              <a:t>sklearn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4314821" cy="296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7" y="3428999"/>
            <a:ext cx="3786215" cy="325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73503"/>
            <a:ext cx="4186236" cy="245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928678"/>
          </a:xfrm>
        </p:spPr>
        <p:txBody>
          <a:bodyPr/>
          <a:lstStyle/>
          <a:p>
            <a:r>
              <a:rPr lang="tr-TR" dirty="0" err="1" smtClean="0"/>
              <a:t>Changing</a:t>
            </a:r>
            <a:r>
              <a:rPr lang="tr-TR" dirty="0" smtClean="0"/>
              <a:t> </a:t>
            </a:r>
            <a:r>
              <a:rPr lang="tr-TR" dirty="0" err="1" smtClean="0"/>
              <a:t>Threshold</a:t>
            </a:r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642910" y="107154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0.4 ***</a:t>
            </a:r>
            <a:endParaRPr lang="tr-TR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4643438" y="364331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0.3</a:t>
            </a: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5841" y="4000504"/>
            <a:ext cx="40481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1066800"/>
          </a:xfrm>
        </p:spPr>
        <p:txBody>
          <a:bodyPr/>
          <a:lstStyle/>
          <a:p>
            <a:r>
              <a:rPr lang="tr-TR" dirty="0" err="1" smtClean="0"/>
              <a:t>Cross</a:t>
            </a:r>
            <a:r>
              <a:rPr lang="tr-TR" dirty="0" smtClean="0"/>
              <a:t>-</a:t>
            </a:r>
            <a:r>
              <a:rPr lang="tr-TR" dirty="0" err="1" smtClean="0"/>
              <a:t>validation</a:t>
            </a:r>
            <a:endParaRPr lang="tr-T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2571744"/>
            <a:ext cx="4203709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 r="9007"/>
          <a:stretch>
            <a:fillRect/>
          </a:stretch>
        </p:blipFill>
        <p:spPr bwMode="auto">
          <a:xfrm>
            <a:off x="4429124" y="2571744"/>
            <a:ext cx="450059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6 Düz Ok Bağlayıcısı"/>
          <p:cNvCxnSpPr/>
          <p:nvPr/>
        </p:nvCxnSpPr>
        <p:spPr>
          <a:xfrm rot="10800000">
            <a:off x="3714744" y="3143248"/>
            <a:ext cx="642942" cy="1588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Düz Ok Bağlayıcısı"/>
          <p:cNvCxnSpPr/>
          <p:nvPr/>
        </p:nvCxnSpPr>
        <p:spPr>
          <a:xfrm rot="10800000">
            <a:off x="3786182" y="4000504"/>
            <a:ext cx="642942" cy="1588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71472" y="357166"/>
            <a:ext cx="8229600" cy="1066800"/>
          </a:xfrm>
        </p:spPr>
        <p:txBody>
          <a:bodyPr/>
          <a:lstStyle/>
          <a:p>
            <a:r>
              <a:rPr lang="tr-TR" dirty="0" smtClean="0"/>
              <a:t>ROC </a:t>
            </a:r>
            <a:r>
              <a:rPr lang="tr-TR" dirty="0" err="1" smtClean="0"/>
              <a:t>Curve</a:t>
            </a:r>
            <a:endParaRPr lang="tr-T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3648073" cy="2499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643050"/>
            <a:ext cx="16668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Metin kutusu"/>
          <p:cNvSpPr txBox="1"/>
          <p:nvPr/>
        </p:nvSpPr>
        <p:spPr>
          <a:xfrm>
            <a:off x="4071902" y="2285992"/>
            <a:ext cx="507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1400" dirty="0" err="1" smtClean="0"/>
              <a:t>If</a:t>
            </a:r>
            <a:r>
              <a:rPr lang="tr-TR" sz="1400" dirty="0" smtClean="0"/>
              <a:t> </a:t>
            </a:r>
            <a:r>
              <a:rPr lang="tr-TR" sz="1400" dirty="0" err="1" smtClean="0"/>
              <a:t>we</a:t>
            </a:r>
            <a:r>
              <a:rPr lang="tr-TR" sz="1400" dirty="0" smtClean="0"/>
              <a:t> </a:t>
            </a:r>
            <a:r>
              <a:rPr lang="tr-TR" sz="1400" dirty="0" err="1" smtClean="0"/>
              <a:t>take</a:t>
            </a:r>
            <a:r>
              <a:rPr lang="tr-TR" sz="1400" dirty="0" smtClean="0"/>
              <a:t> </a:t>
            </a:r>
            <a:r>
              <a:rPr lang="tr-TR" sz="1400" dirty="0" err="1" smtClean="0"/>
              <a:t>first</a:t>
            </a:r>
            <a:r>
              <a:rPr lang="tr-TR" sz="1400" dirty="0" smtClean="0"/>
              <a:t> 20% of data, </a:t>
            </a:r>
            <a:r>
              <a:rPr lang="tr-TR" sz="1400" dirty="0" err="1" smtClean="0"/>
              <a:t>we</a:t>
            </a:r>
            <a:r>
              <a:rPr lang="tr-TR" sz="1400" dirty="0" smtClean="0"/>
              <a:t> can </a:t>
            </a:r>
            <a:r>
              <a:rPr lang="tr-TR" sz="1400" dirty="0" err="1" smtClean="0"/>
              <a:t>obtain</a:t>
            </a:r>
            <a:r>
              <a:rPr lang="tr-TR" sz="1400" dirty="0" smtClean="0"/>
              <a:t> </a:t>
            </a:r>
            <a:r>
              <a:rPr lang="tr-TR" sz="1400" b="1" dirty="0"/>
              <a:t>≈ </a:t>
            </a:r>
            <a:r>
              <a:rPr lang="tr-TR" sz="1400" dirty="0" smtClean="0"/>
              <a:t>60% </a:t>
            </a:r>
            <a:r>
              <a:rPr lang="tr-TR" sz="1400" dirty="0" err="1" smtClean="0"/>
              <a:t>costumers</a:t>
            </a:r>
            <a:r>
              <a:rPr lang="tr-TR" sz="1400" dirty="0" smtClean="0"/>
              <a:t> </a:t>
            </a:r>
            <a:r>
              <a:rPr lang="tr-TR" sz="1400" dirty="0" err="1" smtClean="0"/>
              <a:t>who</a:t>
            </a:r>
            <a:r>
              <a:rPr lang="tr-TR" sz="1400" dirty="0" smtClean="0"/>
              <a:t> </a:t>
            </a:r>
            <a:r>
              <a:rPr lang="tr-TR" sz="1400" dirty="0" err="1" smtClean="0"/>
              <a:t>have</a:t>
            </a:r>
            <a:r>
              <a:rPr lang="tr-TR" sz="1400" dirty="0" smtClean="0"/>
              <a:t> </a:t>
            </a:r>
            <a:r>
              <a:rPr lang="tr-TR" sz="1400" dirty="0" err="1" smtClean="0"/>
              <a:t>bad</a:t>
            </a:r>
            <a:r>
              <a:rPr lang="tr-TR" sz="1400" dirty="0" smtClean="0"/>
              <a:t>=1.</a:t>
            </a:r>
            <a:endParaRPr lang="tr-TR" sz="1400" dirty="0"/>
          </a:p>
        </p:txBody>
      </p:sp>
      <p:sp>
        <p:nvSpPr>
          <p:cNvPr id="8" name="7 Metin kutusu"/>
          <p:cNvSpPr txBox="1"/>
          <p:nvPr/>
        </p:nvSpPr>
        <p:spPr>
          <a:xfrm>
            <a:off x="4071934" y="2928934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1400" dirty="0" err="1" smtClean="0"/>
              <a:t>If</a:t>
            </a:r>
            <a:r>
              <a:rPr lang="tr-TR" sz="1400" dirty="0" smtClean="0"/>
              <a:t> </a:t>
            </a:r>
            <a:r>
              <a:rPr lang="tr-TR" sz="1400" dirty="0" err="1" smtClean="0"/>
              <a:t>we</a:t>
            </a:r>
            <a:r>
              <a:rPr lang="tr-TR" sz="1400" dirty="0" smtClean="0"/>
              <a:t> </a:t>
            </a:r>
            <a:r>
              <a:rPr lang="tr-TR" sz="1400" dirty="0" err="1" smtClean="0"/>
              <a:t>take</a:t>
            </a:r>
            <a:r>
              <a:rPr lang="tr-TR" sz="1400" dirty="0" smtClean="0"/>
              <a:t> </a:t>
            </a:r>
            <a:r>
              <a:rPr lang="tr-TR" sz="1400" dirty="0" err="1" smtClean="0"/>
              <a:t>first</a:t>
            </a:r>
            <a:r>
              <a:rPr lang="tr-TR" sz="1400" dirty="0" smtClean="0"/>
              <a:t> 40% of data, </a:t>
            </a:r>
            <a:r>
              <a:rPr lang="tr-TR" sz="1400" dirty="0" err="1" smtClean="0"/>
              <a:t>we</a:t>
            </a:r>
            <a:r>
              <a:rPr lang="tr-TR" sz="1400" dirty="0" smtClean="0"/>
              <a:t> can </a:t>
            </a:r>
            <a:r>
              <a:rPr lang="tr-TR" sz="1400" dirty="0" err="1" smtClean="0"/>
              <a:t>obtain</a:t>
            </a:r>
            <a:r>
              <a:rPr lang="tr-TR" sz="1400" dirty="0" smtClean="0"/>
              <a:t> </a:t>
            </a:r>
            <a:r>
              <a:rPr lang="tr-TR" sz="1400" b="1" dirty="0"/>
              <a:t>≈ </a:t>
            </a:r>
            <a:r>
              <a:rPr lang="tr-TR" sz="1400" dirty="0" smtClean="0"/>
              <a:t>75% </a:t>
            </a:r>
            <a:r>
              <a:rPr lang="tr-TR" sz="1400" dirty="0" err="1" smtClean="0"/>
              <a:t>costumers</a:t>
            </a:r>
            <a:r>
              <a:rPr lang="tr-TR" sz="1400" dirty="0" smtClean="0"/>
              <a:t> </a:t>
            </a:r>
            <a:r>
              <a:rPr lang="tr-TR" sz="1400" dirty="0" err="1" smtClean="0"/>
              <a:t>who</a:t>
            </a:r>
            <a:r>
              <a:rPr lang="tr-TR" sz="1400" dirty="0" smtClean="0"/>
              <a:t> </a:t>
            </a:r>
            <a:r>
              <a:rPr lang="tr-TR" sz="1400" dirty="0" err="1" smtClean="0"/>
              <a:t>have</a:t>
            </a:r>
            <a:r>
              <a:rPr lang="tr-TR" sz="1400" dirty="0" smtClean="0"/>
              <a:t> </a:t>
            </a:r>
            <a:r>
              <a:rPr lang="tr-TR" sz="1400" dirty="0" err="1" smtClean="0"/>
              <a:t>bad</a:t>
            </a:r>
            <a:r>
              <a:rPr lang="tr-TR" sz="1400" dirty="0" smtClean="0"/>
              <a:t>=1.</a:t>
            </a:r>
            <a:endParaRPr lang="tr-TR" sz="1400" dirty="0"/>
          </a:p>
        </p:txBody>
      </p:sp>
      <p:sp>
        <p:nvSpPr>
          <p:cNvPr id="9" name="8 Metin kutusu"/>
          <p:cNvSpPr txBox="1"/>
          <p:nvPr/>
        </p:nvSpPr>
        <p:spPr>
          <a:xfrm>
            <a:off x="642910" y="121442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train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4229100"/>
            <a:ext cx="40005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Metin kutusu"/>
          <p:cNvSpPr txBox="1"/>
          <p:nvPr/>
        </p:nvSpPr>
        <p:spPr>
          <a:xfrm>
            <a:off x="714348" y="392906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test</a:t>
            </a:r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Şehir Hayatı">
  <a:themeElements>
    <a:clrScheme name="Gri Tonlamalı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Şehir Hayatı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Şehir Hayatı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272</TotalTime>
  <Words>102</Words>
  <Application>Microsoft Office PowerPoint</Application>
  <PresentationFormat>Ekran Gösterisi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Şehir Hayatı</vt:lpstr>
      <vt:lpstr>Logistic Regression</vt:lpstr>
      <vt:lpstr>Dummy Variables</vt:lpstr>
      <vt:lpstr>Model (statsmodels)</vt:lpstr>
      <vt:lpstr>Variable Elimination</vt:lpstr>
      <vt:lpstr>After Elimination…</vt:lpstr>
      <vt:lpstr>Model2(sklearn)</vt:lpstr>
      <vt:lpstr>Changing Threshold</vt:lpstr>
      <vt:lpstr>Cross-validation</vt:lpstr>
      <vt:lpstr>ROC Curve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USER</dc:creator>
  <cp:lastModifiedBy>USER</cp:lastModifiedBy>
  <cp:revision>4</cp:revision>
  <dcterms:created xsi:type="dcterms:W3CDTF">2020-08-06T09:31:42Z</dcterms:created>
  <dcterms:modified xsi:type="dcterms:W3CDTF">2020-08-06T18:06:10Z</dcterms:modified>
</cp:coreProperties>
</file>