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2" r:id="rId14"/>
    <p:sldId id="273" r:id="rId15"/>
    <p:sldId id="274" r:id="rId1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Dikdörtgen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Dikdörtgen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Dikdörtgen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Dikdörtgen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Dikdörtgen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Yuvarlatılmış Dikdörtgen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Yuvarlatılmış Dikdörtgen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Dikdörtgen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Dikdörtgen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2D01FDB-1510-42A9-9778-A309B35D75AB}" type="datetimeFigureOut">
              <a:rPr lang="tr-TR" smtClean="0"/>
              <a:pPr/>
              <a:t>05.08.2020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BC196BA-4290-4703-94CF-FE732E23323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1FDB-1510-42A9-9778-A309B35D75AB}" type="datetimeFigureOut">
              <a:rPr lang="tr-TR" smtClean="0"/>
              <a:pPr/>
              <a:t>05.08.2020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96BA-4290-4703-94CF-FE732E23323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1FDB-1510-42A9-9778-A309B35D75AB}" type="datetimeFigureOut">
              <a:rPr lang="tr-TR" smtClean="0"/>
              <a:pPr/>
              <a:t>05.08.2020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96BA-4290-4703-94CF-FE732E23323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1FDB-1510-42A9-9778-A309B35D75AB}" type="datetimeFigureOut">
              <a:rPr lang="tr-TR" smtClean="0"/>
              <a:pPr/>
              <a:t>05.08.2020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96BA-4290-4703-94CF-FE732E23323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1FDB-1510-42A9-9778-A309B35D75AB}" type="datetimeFigureOut">
              <a:rPr lang="tr-TR" smtClean="0"/>
              <a:pPr/>
              <a:t>05.08.2020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96BA-4290-4703-94CF-FE732E23323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1FDB-1510-42A9-9778-A309B35D75AB}" type="datetimeFigureOut">
              <a:rPr lang="tr-TR" smtClean="0"/>
              <a:pPr/>
              <a:t>05.08.2020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96BA-4290-4703-94CF-FE732E23323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6" name="25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2D01FDB-1510-42A9-9778-A309B35D75AB}" type="datetimeFigureOut">
              <a:rPr lang="tr-TR" smtClean="0"/>
              <a:pPr/>
              <a:t>05.08.2020</a:t>
            </a:fld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BC196BA-4290-4703-94CF-FE732E233237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8" name="27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2D01FDB-1510-42A9-9778-A309B35D75AB}" type="datetimeFigureOut">
              <a:rPr lang="tr-TR" smtClean="0"/>
              <a:pPr/>
              <a:t>05.08.2020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BC196BA-4290-4703-94CF-FE732E23323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1FDB-1510-42A9-9778-A309B35D75AB}" type="datetimeFigureOut">
              <a:rPr lang="tr-TR" smtClean="0"/>
              <a:pPr/>
              <a:t>05.08.2020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96BA-4290-4703-94CF-FE732E23323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1FDB-1510-42A9-9778-A309B35D75AB}" type="datetimeFigureOut">
              <a:rPr lang="tr-TR" smtClean="0"/>
              <a:pPr/>
              <a:t>05.08.2020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96BA-4290-4703-94CF-FE732E23323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1FDB-1510-42A9-9778-A309B35D75AB}" type="datetimeFigureOut">
              <a:rPr lang="tr-TR" smtClean="0"/>
              <a:pPr/>
              <a:t>05.08.2020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96BA-4290-4703-94CF-FE732E23323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Dikdörtgen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Dikdörtgen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Dikdörtgen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Dikdörtgen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Dikdörtgen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Yuvarlatılmış Dikdörtgen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Yuvarlatılmış Dikdörtgen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Dikdörtgen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Dikdörtgen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Dikdörtgen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Dikdörtgen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Dikdörtgen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Dikdörtgen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2D01FDB-1510-42A9-9778-A309B35D75AB}" type="datetimeFigureOut">
              <a:rPr lang="tr-TR" smtClean="0"/>
              <a:pPr/>
              <a:t>05.08.2020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BC196BA-4290-4703-94CF-FE732E233237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Kodluyoruz </a:t>
            </a:r>
            <a:r>
              <a:rPr lang="tr-TR" sz="2800" dirty="0" err="1" smtClean="0"/>
              <a:t>Homework</a:t>
            </a:r>
            <a:r>
              <a:rPr lang="tr-TR" sz="2800" dirty="0" smtClean="0"/>
              <a:t> </a:t>
            </a:r>
            <a:r>
              <a:rPr lang="tr-TR" sz="2800" dirty="0" smtClean="0"/>
              <a:t>2</a:t>
            </a:r>
            <a:endParaRPr lang="tr-TR" sz="2800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457200" y="4105292"/>
            <a:ext cx="4953000" cy="1752600"/>
          </a:xfrm>
        </p:spPr>
        <p:txBody>
          <a:bodyPr/>
          <a:lstStyle/>
          <a:p>
            <a:r>
              <a:rPr lang="tr-TR" dirty="0" smtClean="0"/>
              <a:t>Beyza Ecem Erce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066800"/>
          </a:xfrm>
        </p:spPr>
        <p:txBody>
          <a:bodyPr>
            <a:normAutofit/>
          </a:bodyPr>
          <a:lstStyle/>
          <a:p>
            <a:r>
              <a:rPr lang="tr-TR" dirty="0" err="1" smtClean="0"/>
              <a:t>Regression</a:t>
            </a:r>
            <a:r>
              <a:rPr lang="tr-TR" dirty="0" smtClean="0"/>
              <a:t> Model </a:t>
            </a:r>
            <a:r>
              <a:rPr lang="tr-TR" dirty="0" smtClean="0"/>
              <a:t>(</a:t>
            </a:r>
            <a:r>
              <a:rPr lang="tr-TR" dirty="0" err="1" smtClean="0"/>
              <a:t>scikit</a:t>
            </a:r>
            <a:r>
              <a:rPr lang="tr-TR" dirty="0" smtClean="0"/>
              <a:t>-</a:t>
            </a:r>
            <a:r>
              <a:rPr lang="tr-TR" dirty="0" err="1" smtClean="0"/>
              <a:t>learn</a:t>
            </a:r>
            <a:r>
              <a:rPr lang="tr-TR" dirty="0" smtClean="0"/>
              <a:t>)</a:t>
            </a:r>
            <a:endParaRPr lang="tr-T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3500462" cy="1537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Metin kutusu"/>
          <p:cNvSpPr txBox="1"/>
          <p:nvPr/>
        </p:nvSpPr>
        <p:spPr>
          <a:xfrm>
            <a:off x="4857752" y="1714488"/>
            <a:ext cx="3571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This</a:t>
            </a:r>
            <a:r>
              <a:rPr lang="tr-TR" dirty="0" smtClean="0"/>
              <a:t> model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variables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at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result</a:t>
            </a:r>
            <a:r>
              <a:rPr lang="tr-TR" dirty="0" smtClean="0"/>
              <a:t> of </a:t>
            </a:r>
            <a:r>
              <a:rPr lang="tr-TR" dirty="0" err="1" smtClean="0"/>
              <a:t>previous</a:t>
            </a:r>
            <a:r>
              <a:rPr lang="tr-TR" dirty="0" smtClean="0"/>
              <a:t> model </a:t>
            </a:r>
            <a:endParaRPr lang="tr-T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928934"/>
            <a:ext cx="330072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4643446"/>
            <a:ext cx="6368539" cy="1871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066800"/>
          </a:xfrm>
        </p:spPr>
        <p:txBody>
          <a:bodyPr/>
          <a:lstStyle/>
          <a:p>
            <a:r>
              <a:rPr lang="tr-TR" dirty="0" err="1" smtClean="0"/>
              <a:t>Cross</a:t>
            </a:r>
            <a:r>
              <a:rPr lang="tr-TR" dirty="0" smtClean="0"/>
              <a:t>-</a:t>
            </a:r>
            <a:r>
              <a:rPr lang="tr-TR" dirty="0" err="1" smtClean="0"/>
              <a:t>Validation</a:t>
            </a:r>
            <a:endParaRPr lang="tr-T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572452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714752"/>
            <a:ext cx="260032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5143512"/>
            <a:ext cx="793432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71472" y="357166"/>
            <a:ext cx="8015286" cy="1066800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Principal</a:t>
            </a:r>
            <a:r>
              <a:rPr lang="tr-TR" dirty="0" smtClean="0"/>
              <a:t> </a:t>
            </a:r>
            <a:r>
              <a:rPr lang="tr-TR" dirty="0" err="1" smtClean="0"/>
              <a:t>Component</a:t>
            </a:r>
            <a:r>
              <a:rPr lang="tr-TR" dirty="0" smtClean="0"/>
              <a:t> </a:t>
            </a:r>
            <a:r>
              <a:rPr lang="tr-TR" dirty="0" err="1" smtClean="0"/>
              <a:t>Analysis</a:t>
            </a:r>
            <a:r>
              <a:rPr lang="tr-TR" dirty="0" smtClean="0"/>
              <a:t>(PCA)</a:t>
            </a:r>
            <a:endParaRPr lang="tr-T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r="16364"/>
          <a:stretch>
            <a:fillRect/>
          </a:stretch>
        </p:blipFill>
        <p:spPr bwMode="auto">
          <a:xfrm>
            <a:off x="208495" y="1571612"/>
            <a:ext cx="2291803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Metin kutusu"/>
          <p:cNvSpPr txBox="1"/>
          <p:nvPr/>
        </p:nvSpPr>
        <p:spPr>
          <a:xfrm>
            <a:off x="571472" y="121442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 err="1" smtClean="0"/>
              <a:t>D</a:t>
            </a:r>
            <a:r>
              <a:rPr lang="tr-TR" u="sng" dirty="0" err="1" smtClean="0"/>
              <a:t>ummy</a:t>
            </a:r>
            <a:endParaRPr lang="tr-TR" u="sng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7494" y="1500174"/>
            <a:ext cx="65151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7246" y="4714884"/>
            <a:ext cx="5083448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Metin kutusu"/>
          <p:cNvSpPr txBox="1"/>
          <p:nvPr/>
        </p:nvSpPr>
        <p:spPr>
          <a:xfrm>
            <a:off x="785786" y="421481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 smtClean="0"/>
              <a:t>Model</a:t>
            </a:r>
            <a:endParaRPr lang="tr-TR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066800"/>
          </a:xfrm>
        </p:spPr>
        <p:txBody>
          <a:bodyPr/>
          <a:lstStyle/>
          <a:p>
            <a:r>
              <a:rPr lang="tr-TR" dirty="0" err="1" smtClean="0"/>
              <a:t>Explained</a:t>
            </a:r>
            <a:r>
              <a:rPr lang="tr-TR" dirty="0" smtClean="0"/>
              <a:t> </a:t>
            </a:r>
            <a:r>
              <a:rPr lang="tr-TR" dirty="0" err="1" smtClean="0"/>
              <a:t>Variance</a:t>
            </a:r>
            <a:r>
              <a:rPr lang="tr-TR" dirty="0" smtClean="0"/>
              <a:t> </a:t>
            </a:r>
            <a:r>
              <a:rPr lang="tr-TR" dirty="0" err="1" smtClean="0"/>
              <a:t>Ratio</a:t>
            </a:r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t="24331"/>
          <a:stretch>
            <a:fillRect/>
          </a:stretch>
        </p:blipFill>
        <p:spPr bwMode="auto">
          <a:xfrm>
            <a:off x="500034" y="1214422"/>
            <a:ext cx="5214974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 t="4545" r="7073"/>
          <a:stretch>
            <a:fillRect/>
          </a:stretch>
        </p:blipFill>
        <p:spPr bwMode="auto">
          <a:xfrm>
            <a:off x="4357718" y="3929090"/>
            <a:ext cx="4786314" cy="300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57158" y="500042"/>
            <a:ext cx="8229600" cy="1066800"/>
          </a:xfrm>
        </p:spPr>
        <p:txBody>
          <a:bodyPr/>
          <a:lstStyle/>
          <a:p>
            <a:r>
              <a:rPr lang="tr-TR" dirty="0" err="1" smtClean="0"/>
              <a:t>Components</a:t>
            </a:r>
            <a:endParaRPr lang="tr-T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571744"/>
            <a:ext cx="380047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571744"/>
            <a:ext cx="386715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066800"/>
          </a:xfrm>
        </p:spPr>
        <p:txBody>
          <a:bodyPr/>
          <a:lstStyle/>
          <a:p>
            <a:r>
              <a:rPr lang="tr-TR" dirty="0" err="1" smtClean="0"/>
              <a:t>Result</a:t>
            </a:r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857364"/>
            <a:ext cx="6034877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066800"/>
          </a:xfrm>
        </p:spPr>
        <p:txBody>
          <a:bodyPr/>
          <a:lstStyle/>
          <a:p>
            <a:r>
              <a:rPr lang="tr-TR" dirty="0" smtClean="0"/>
              <a:t>Data </a:t>
            </a:r>
            <a:r>
              <a:rPr lang="tr-TR" dirty="0" err="1" smtClean="0"/>
              <a:t>Information</a:t>
            </a:r>
            <a:endParaRPr lang="tr-T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2000240"/>
            <a:ext cx="7998872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643446"/>
            <a:ext cx="36671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5072074"/>
            <a:ext cx="34385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57158" y="57148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Deleting</a:t>
            </a:r>
            <a:r>
              <a:rPr lang="tr-TR" dirty="0" smtClean="0"/>
              <a:t> </a:t>
            </a:r>
            <a:r>
              <a:rPr lang="tr-TR" dirty="0" err="1" smtClean="0"/>
              <a:t>Null</a:t>
            </a:r>
            <a:r>
              <a:rPr lang="tr-TR" dirty="0" smtClean="0"/>
              <a:t> </a:t>
            </a:r>
            <a:r>
              <a:rPr lang="tr-TR" dirty="0" err="1" smtClean="0"/>
              <a:t>variables</a:t>
            </a:r>
            <a:r>
              <a:rPr lang="tr-TR" b="1" dirty="0" smtClean="0"/>
              <a:t/>
            </a:r>
            <a:br>
              <a:rPr lang="tr-TR" b="1" dirty="0" smtClean="0"/>
            </a:br>
            <a:endParaRPr lang="tr-T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1" y="2214554"/>
            <a:ext cx="5998717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571480"/>
            <a:ext cx="8229600" cy="1066800"/>
          </a:xfrm>
        </p:spPr>
        <p:txBody>
          <a:bodyPr/>
          <a:lstStyle/>
          <a:p>
            <a:r>
              <a:rPr lang="tr-TR" dirty="0" err="1" smtClean="0"/>
              <a:t>Categorical</a:t>
            </a:r>
            <a:r>
              <a:rPr lang="tr-TR" dirty="0" smtClean="0"/>
              <a:t> </a:t>
            </a:r>
            <a:r>
              <a:rPr lang="tr-TR" dirty="0" err="1" smtClean="0"/>
              <a:t>Variable</a:t>
            </a:r>
            <a:endParaRPr lang="tr-T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643050"/>
            <a:ext cx="4324976" cy="171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714752"/>
            <a:ext cx="5371078" cy="2471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Dikdörtgen"/>
          <p:cNvSpPr/>
          <p:nvPr/>
        </p:nvSpPr>
        <p:spPr>
          <a:xfrm>
            <a:off x="214282" y="2786058"/>
            <a:ext cx="1285884" cy="5000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8 Dikdörtgen"/>
          <p:cNvSpPr/>
          <p:nvPr/>
        </p:nvSpPr>
        <p:spPr>
          <a:xfrm>
            <a:off x="428596" y="5143512"/>
            <a:ext cx="1714512" cy="285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9 Dikdörtgen"/>
          <p:cNvSpPr/>
          <p:nvPr/>
        </p:nvSpPr>
        <p:spPr>
          <a:xfrm>
            <a:off x="357158" y="5857892"/>
            <a:ext cx="2071702" cy="285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10 Metin kutusu"/>
          <p:cNvSpPr txBox="1"/>
          <p:nvPr/>
        </p:nvSpPr>
        <p:spPr>
          <a:xfrm>
            <a:off x="5429256" y="4286256"/>
            <a:ext cx="3143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Categorical</a:t>
            </a:r>
            <a:r>
              <a:rPr lang="tr-TR" dirty="0" smtClean="0"/>
              <a:t> </a:t>
            </a:r>
            <a:r>
              <a:rPr lang="tr-TR" dirty="0" err="1" smtClean="0"/>
              <a:t>variable</a:t>
            </a:r>
            <a:r>
              <a:rPr lang="tr-TR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be not </a:t>
            </a:r>
            <a:r>
              <a:rPr lang="tr-TR" dirty="0" err="1" smtClean="0"/>
              <a:t>included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model. </a:t>
            </a:r>
            <a:r>
              <a:rPr lang="tr-TR" dirty="0" err="1" smtClean="0"/>
              <a:t>Because</a:t>
            </a:r>
            <a:r>
              <a:rPr lang="tr-TR" dirty="0" smtClean="0"/>
              <a:t>  it </a:t>
            </a:r>
            <a:r>
              <a:rPr lang="tr-TR" dirty="0" err="1" smtClean="0"/>
              <a:t>have</a:t>
            </a:r>
            <a:r>
              <a:rPr lang="tr-TR" dirty="0" smtClean="0"/>
              <a:t> no </a:t>
            </a:r>
            <a:r>
              <a:rPr lang="tr-TR" dirty="0" err="1" smtClean="0"/>
              <a:t>effect</a:t>
            </a:r>
            <a:r>
              <a:rPr lang="tr-TR" dirty="0" smtClean="0"/>
              <a:t> on </a:t>
            </a:r>
            <a:r>
              <a:rPr lang="tr-TR" dirty="0" err="1" smtClean="0"/>
              <a:t>the</a:t>
            </a:r>
            <a:r>
              <a:rPr lang="tr-TR" dirty="0" smtClean="0"/>
              <a:t> 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target</a:t>
            </a:r>
            <a:r>
              <a:rPr lang="tr-TR" dirty="0" smtClean="0"/>
              <a:t> </a:t>
            </a:r>
            <a:r>
              <a:rPr lang="tr-TR" dirty="0" err="1" smtClean="0"/>
              <a:t>sets</a:t>
            </a:r>
            <a:r>
              <a:rPr lang="tr-TR" dirty="0" smtClean="0"/>
              <a:t>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57158" y="571480"/>
            <a:ext cx="8229600" cy="1066800"/>
          </a:xfrm>
        </p:spPr>
        <p:txBody>
          <a:bodyPr/>
          <a:lstStyle/>
          <a:p>
            <a:r>
              <a:rPr lang="tr-TR" dirty="0" err="1" smtClean="0"/>
              <a:t>Correlation</a:t>
            </a:r>
            <a:endParaRPr lang="tr-T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 t="13742"/>
          <a:stretch>
            <a:fillRect/>
          </a:stretch>
        </p:blipFill>
        <p:spPr bwMode="auto">
          <a:xfrm>
            <a:off x="5415753" y="4357694"/>
            <a:ext cx="3728247" cy="250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Metin kutusu"/>
          <p:cNvSpPr txBox="1"/>
          <p:nvPr/>
        </p:nvSpPr>
        <p:spPr>
          <a:xfrm>
            <a:off x="785786" y="5214950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dirty="0" err="1" smtClean="0"/>
              <a:t>Highest</a:t>
            </a:r>
            <a:r>
              <a:rPr lang="tr-TR" dirty="0" smtClean="0"/>
              <a:t> </a:t>
            </a:r>
            <a:r>
              <a:rPr lang="tr-TR" dirty="0" err="1" smtClean="0"/>
              <a:t>values</a:t>
            </a:r>
            <a:r>
              <a:rPr lang="tr-TR" dirty="0" smtClean="0"/>
              <a:t> of </a:t>
            </a:r>
            <a:r>
              <a:rPr lang="tr-TR" dirty="0" err="1" smtClean="0"/>
              <a:t>correlation</a:t>
            </a:r>
            <a:r>
              <a:rPr lang="tr-TR" dirty="0" smtClean="0"/>
              <a:t> on </a:t>
            </a:r>
            <a:r>
              <a:rPr lang="tr-TR" dirty="0" err="1" smtClean="0"/>
              <a:t>target</a:t>
            </a:r>
            <a:r>
              <a:rPr lang="tr-TR" dirty="0" smtClean="0"/>
              <a:t> </a:t>
            </a:r>
            <a:r>
              <a:rPr lang="tr-TR" dirty="0" smtClean="0">
                <a:sym typeface="Wingdings" pitchFamily="2" charset="2"/>
              </a:rPr>
              <a:t></a:t>
            </a:r>
            <a:endParaRPr lang="tr-T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57158" y="1357298"/>
            <a:ext cx="6357982" cy="2984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r="9703"/>
          <a:stretch>
            <a:fillRect/>
          </a:stretch>
        </p:blipFill>
        <p:spPr bwMode="auto">
          <a:xfrm>
            <a:off x="857224" y="2214554"/>
            <a:ext cx="3357586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2214554"/>
            <a:ext cx="2928958" cy="344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Regression</a:t>
            </a:r>
            <a:r>
              <a:rPr lang="tr-TR" dirty="0" smtClean="0"/>
              <a:t> </a:t>
            </a:r>
            <a:r>
              <a:rPr lang="tr-TR" dirty="0" smtClean="0"/>
              <a:t>Model (</a:t>
            </a:r>
            <a:r>
              <a:rPr lang="tr-TR" dirty="0" err="1" smtClean="0"/>
              <a:t>statsmodels</a:t>
            </a:r>
            <a:r>
              <a:rPr lang="tr-TR" dirty="0" smtClean="0"/>
              <a:t>-OLS)</a:t>
            </a:r>
            <a:endParaRPr lang="tr-T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857364"/>
            <a:ext cx="64579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Metin kutusu"/>
          <p:cNvSpPr txBox="1"/>
          <p:nvPr/>
        </p:nvSpPr>
        <p:spPr>
          <a:xfrm>
            <a:off x="571472" y="1500174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Splitting</a:t>
            </a:r>
            <a:r>
              <a:rPr lang="tr-TR" dirty="0" smtClean="0"/>
              <a:t>  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Dataset</a:t>
            </a:r>
            <a:endParaRPr lang="tr-T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786058"/>
            <a:ext cx="5599432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Metin kutusu"/>
          <p:cNvSpPr txBox="1"/>
          <p:nvPr/>
        </p:nvSpPr>
        <p:spPr>
          <a:xfrm>
            <a:off x="6000760" y="4143380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It</a:t>
            </a:r>
            <a:r>
              <a:rPr lang="tr-TR" dirty="0" smtClean="0"/>
              <a:t> </a:t>
            </a:r>
            <a:r>
              <a:rPr lang="tr-TR" dirty="0" err="1" smtClean="0"/>
              <a:t>includes</a:t>
            </a:r>
            <a:r>
              <a:rPr lang="tr-TR" dirty="0" smtClean="0"/>
              <a:t>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variables</a:t>
            </a:r>
            <a:endParaRPr lang="tr-TR" dirty="0"/>
          </a:p>
        </p:txBody>
      </p:sp>
      <p:sp>
        <p:nvSpPr>
          <p:cNvPr id="11" name="10 Dikdörtgen"/>
          <p:cNvSpPr/>
          <p:nvPr/>
        </p:nvSpPr>
        <p:spPr>
          <a:xfrm>
            <a:off x="4857752" y="4000504"/>
            <a:ext cx="1000132" cy="357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etin kutusu"/>
          <p:cNvSpPr txBox="1"/>
          <p:nvPr/>
        </p:nvSpPr>
        <p:spPr>
          <a:xfrm>
            <a:off x="5214942" y="2857496"/>
            <a:ext cx="3571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After</a:t>
            </a:r>
            <a:r>
              <a:rPr lang="tr-TR" dirty="0" smtClean="0"/>
              <a:t> </a:t>
            </a:r>
            <a:r>
              <a:rPr lang="tr-TR" dirty="0" err="1" smtClean="0"/>
              <a:t>removing</a:t>
            </a:r>
            <a:r>
              <a:rPr lang="tr-TR" dirty="0" smtClean="0"/>
              <a:t>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features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P&gt;|t| is </a:t>
            </a:r>
            <a:r>
              <a:rPr lang="tr-TR" dirty="0" err="1" smtClean="0"/>
              <a:t>less</a:t>
            </a:r>
            <a:r>
              <a:rPr lang="tr-TR" dirty="0" smtClean="0"/>
              <a:t> </a:t>
            </a:r>
            <a:r>
              <a:rPr lang="tr-TR" dirty="0" err="1" smtClean="0"/>
              <a:t>then</a:t>
            </a:r>
            <a:r>
              <a:rPr lang="tr-TR" dirty="0" smtClean="0"/>
              <a:t> </a:t>
            </a:r>
            <a:r>
              <a:rPr lang="tr-TR" dirty="0" smtClean="0"/>
              <a:t>0.05 step </a:t>
            </a:r>
            <a:r>
              <a:rPr lang="tr-TR" dirty="0" err="1" smtClean="0"/>
              <a:t>by</a:t>
            </a:r>
            <a:r>
              <a:rPr lang="tr-TR" dirty="0" smtClean="0"/>
              <a:t> step… </a:t>
            </a:r>
            <a:endParaRPr lang="tr-T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714356"/>
            <a:ext cx="4822675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Dikdörtgen"/>
          <p:cNvSpPr/>
          <p:nvPr/>
        </p:nvSpPr>
        <p:spPr>
          <a:xfrm>
            <a:off x="3143240" y="1142984"/>
            <a:ext cx="571504" cy="2857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4000504"/>
            <a:ext cx="48006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Dikdörtgen"/>
          <p:cNvSpPr/>
          <p:nvPr/>
        </p:nvSpPr>
        <p:spPr>
          <a:xfrm>
            <a:off x="7858148" y="4214818"/>
            <a:ext cx="1000132" cy="357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714356"/>
            <a:ext cx="39719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28596" y="857232"/>
            <a:ext cx="4132408" cy="4714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86328" y="3914869"/>
            <a:ext cx="3743324" cy="2871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Şehir Hayatı">
  <a:themeElements>
    <a:clrScheme name="Şehir Hayatı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Şehir Hayatı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Şehir Hayatı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132</TotalTime>
  <Words>100</Words>
  <Application>Microsoft Office PowerPoint</Application>
  <PresentationFormat>Ekran Gösterisi (4:3)</PresentationFormat>
  <Paragraphs>21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6" baseType="lpstr">
      <vt:lpstr>Şehir Hayatı</vt:lpstr>
      <vt:lpstr>Kodluyoruz Homework 2</vt:lpstr>
      <vt:lpstr>Data Information</vt:lpstr>
      <vt:lpstr>Deleting Null variables </vt:lpstr>
      <vt:lpstr>Categorical Variable</vt:lpstr>
      <vt:lpstr>Correlation</vt:lpstr>
      <vt:lpstr>Slayt 6</vt:lpstr>
      <vt:lpstr>Regression Model (statsmodels-OLS)</vt:lpstr>
      <vt:lpstr>Slayt 8</vt:lpstr>
      <vt:lpstr>Slayt 9</vt:lpstr>
      <vt:lpstr>Regression Model (scikit-learn)</vt:lpstr>
      <vt:lpstr>Cross-Validation</vt:lpstr>
      <vt:lpstr>Principal Component Analysis(PCA)</vt:lpstr>
      <vt:lpstr>Explained Variance Ratio</vt:lpstr>
      <vt:lpstr>Components</vt:lpstr>
      <vt:lpstr>Result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Kodluyoruz 53. Ankara Data Science Bootcamp Homework 2</dc:title>
  <dc:creator>USER</dc:creator>
  <cp:lastModifiedBy>USER</cp:lastModifiedBy>
  <cp:revision>2</cp:revision>
  <dcterms:created xsi:type="dcterms:W3CDTF">2020-07-23T15:16:50Z</dcterms:created>
  <dcterms:modified xsi:type="dcterms:W3CDTF">2020-08-05T21:52:00Z</dcterms:modified>
</cp:coreProperties>
</file>