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945AC2B-FC80-487B-A4C5-2A8A01987AC9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95B0932-C120-4DDE-A7FD-14005B0FFF65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Logistic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Beyza Ecem Erce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Dummy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err="1" smtClean="0"/>
              <a:t>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63912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930" y="4071942"/>
            <a:ext cx="881622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857256"/>
          </a:xfrm>
        </p:spPr>
        <p:txBody>
          <a:bodyPr/>
          <a:lstStyle/>
          <a:p>
            <a:r>
              <a:rPr lang="tr-TR" dirty="0" smtClean="0"/>
              <a:t>Model (</a:t>
            </a:r>
            <a:r>
              <a:rPr lang="tr-TR" dirty="0" err="1" smtClean="0"/>
              <a:t>statsmodels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466122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8 Grup"/>
          <p:cNvGrpSpPr/>
          <p:nvPr/>
        </p:nvGrpSpPr>
        <p:grpSpPr>
          <a:xfrm>
            <a:off x="3929058" y="2071678"/>
            <a:ext cx="4786346" cy="4572032"/>
            <a:chOff x="4071934" y="2214554"/>
            <a:chExt cx="4600575" cy="43910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1934" y="2214554"/>
              <a:ext cx="4600575" cy="439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Dikdörtgen"/>
            <p:cNvSpPr/>
            <p:nvPr/>
          </p:nvSpPr>
          <p:spPr>
            <a:xfrm>
              <a:off x="4500562" y="2763432"/>
              <a:ext cx="4071966" cy="7370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6 Dikdörtgen"/>
            <p:cNvSpPr/>
            <p:nvPr/>
          </p:nvSpPr>
          <p:spPr>
            <a:xfrm>
              <a:off x="4500562" y="4286256"/>
              <a:ext cx="4071966" cy="214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7 Dikdörtgen"/>
            <p:cNvSpPr/>
            <p:nvPr/>
          </p:nvSpPr>
          <p:spPr>
            <a:xfrm>
              <a:off x="4143372" y="6215082"/>
              <a:ext cx="4357718" cy="214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Elimination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1981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00034" y="157161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“</a:t>
            </a:r>
            <a:r>
              <a:rPr lang="tr-TR" dirty="0" err="1" smtClean="0"/>
              <a:t>mortdue</a:t>
            </a:r>
            <a:r>
              <a:rPr lang="tr-TR" dirty="0" smtClean="0"/>
              <a:t>”, “</a:t>
            </a:r>
            <a:r>
              <a:rPr lang="tr-TR" dirty="0" err="1" smtClean="0"/>
              <a:t>value</a:t>
            </a:r>
            <a:r>
              <a:rPr lang="tr-TR" dirty="0" smtClean="0"/>
              <a:t>”, “</a:t>
            </a:r>
            <a:r>
              <a:rPr lang="tr-TR" dirty="0" err="1" smtClean="0"/>
              <a:t>yoj</a:t>
            </a:r>
            <a:r>
              <a:rPr lang="tr-TR" dirty="0" smtClean="0"/>
              <a:t>”, “</a:t>
            </a:r>
            <a:r>
              <a:rPr lang="tr-TR" dirty="0" err="1" smtClean="0"/>
              <a:t>ninq</a:t>
            </a:r>
            <a:r>
              <a:rPr lang="tr-TR" dirty="0" smtClean="0"/>
              <a:t>”, “</a:t>
            </a:r>
            <a:r>
              <a:rPr lang="tr-TR" dirty="0" err="1" smtClean="0"/>
              <a:t>reason</a:t>
            </a:r>
            <a:r>
              <a:rPr lang="tr-TR" dirty="0" smtClean="0"/>
              <a:t>-</a:t>
            </a:r>
            <a:r>
              <a:rPr lang="tr-TR" dirty="0" err="1" smtClean="0"/>
              <a:t>Debtcon</a:t>
            </a:r>
            <a:r>
              <a:rPr lang="tr-TR" dirty="0" smtClean="0"/>
              <a:t>”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err="1" smtClean="0">
                <a:sym typeface="Wingdings" pitchFamily="2" charset="2"/>
              </a:rPr>
              <a:t>pvalue</a:t>
            </a:r>
            <a:r>
              <a:rPr lang="tr-TR" dirty="0" smtClean="0">
                <a:sym typeface="Wingdings" pitchFamily="2" charset="2"/>
              </a:rPr>
              <a:t>&gt;0.05</a:t>
            </a:r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500034" y="2786057"/>
            <a:ext cx="1857388" cy="571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500034" y="4786321"/>
            <a:ext cx="1857388" cy="285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714884"/>
            <a:ext cx="45053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11 Düz Ok Bağlayıcısı"/>
          <p:cNvCxnSpPr>
            <a:stCxn id="8" idx="3"/>
            <a:endCxn id="3075" idx="1"/>
          </p:cNvCxnSpPr>
          <p:nvPr/>
        </p:nvCxnSpPr>
        <p:spPr>
          <a:xfrm>
            <a:off x="2357422" y="4929198"/>
            <a:ext cx="642942" cy="6619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7500958" y="5072074"/>
            <a:ext cx="1643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“</a:t>
            </a:r>
            <a:r>
              <a:rPr lang="tr-TR" dirty="0" err="1" smtClean="0"/>
              <a:t>debtinc</a:t>
            </a:r>
            <a:r>
              <a:rPr lang="tr-TR" dirty="0" smtClean="0"/>
              <a:t>”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included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of it has </a:t>
            </a:r>
            <a:r>
              <a:rPr lang="tr-TR" dirty="0" err="1" smtClean="0"/>
              <a:t>effect</a:t>
            </a:r>
            <a:r>
              <a:rPr lang="tr-TR" dirty="0" smtClean="0"/>
              <a:t> on “</a:t>
            </a:r>
            <a:r>
              <a:rPr lang="tr-TR" dirty="0" err="1" smtClean="0"/>
              <a:t>bad</a:t>
            </a:r>
            <a:r>
              <a:rPr lang="tr-TR" dirty="0" smtClean="0"/>
              <a:t>” </a:t>
            </a:r>
            <a:endParaRPr lang="tr-TR" dirty="0"/>
          </a:p>
        </p:txBody>
      </p:sp>
      <p:grpSp>
        <p:nvGrpSpPr>
          <p:cNvPr id="16" name="15 Grup"/>
          <p:cNvGrpSpPr/>
          <p:nvPr/>
        </p:nvGrpSpPr>
        <p:grpSpPr>
          <a:xfrm>
            <a:off x="4500562" y="2428868"/>
            <a:ext cx="4362450" cy="1395415"/>
            <a:chOff x="4143372" y="2500306"/>
            <a:chExt cx="4362450" cy="139541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3372" y="2857496"/>
              <a:ext cx="436245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14 Metin kutusu"/>
            <p:cNvSpPr txBox="1"/>
            <p:nvPr/>
          </p:nvSpPr>
          <p:spPr>
            <a:xfrm>
              <a:off x="4143372" y="250030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u="sng" dirty="0" err="1" smtClean="0"/>
                <a:t>Reminding</a:t>
              </a:r>
              <a:r>
                <a:rPr lang="tr-TR" b="1" u="sng" dirty="0" smtClean="0"/>
                <a:t>: </a:t>
              </a:r>
              <a:endParaRPr lang="tr-TR" b="1" u="sng" dirty="0"/>
            </a:p>
          </p:txBody>
        </p:sp>
      </p:grpSp>
      <p:cxnSp>
        <p:nvCxnSpPr>
          <p:cNvPr id="18" name="17 Düz Ok Bağlayıcısı"/>
          <p:cNvCxnSpPr>
            <a:stCxn id="5" idx="2"/>
            <a:endCxn id="15" idx="0"/>
          </p:cNvCxnSpPr>
          <p:nvPr/>
        </p:nvCxnSpPr>
        <p:spPr>
          <a:xfrm rot="16200000" flipH="1">
            <a:off x="4685228" y="1756278"/>
            <a:ext cx="487924" cy="8572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Elimination</a:t>
            </a:r>
            <a:r>
              <a:rPr lang="tr-TR" dirty="0" smtClean="0"/>
              <a:t>…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00306"/>
            <a:ext cx="476500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928802"/>
            <a:ext cx="5724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3428992" y="2786058"/>
            <a:ext cx="500066" cy="31432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1066800"/>
          </a:xfrm>
        </p:spPr>
        <p:txBody>
          <a:bodyPr/>
          <a:lstStyle/>
          <a:p>
            <a:r>
              <a:rPr lang="tr-TR" dirty="0" smtClean="0"/>
              <a:t>Model2(</a:t>
            </a:r>
            <a:r>
              <a:rPr lang="tr-TR" dirty="0" err="1" smtClean="0"/>
              <a:t>sklearn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4143405" cy="95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143504" y="1428736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u="sng" dirty="0" err="1" smtClean="0"/>
              <a:t>Note</a:t>
            </a:r>
            <a:r>
              <a:rPr lang="tr-TR" b="1" u="sng" dirty="0" smtClean="0"/>
              <a:t>: </a:t>
            </a:r>
            <a:r>
              <a:rPr lang="tr-TR" dirty="0" smtClean="0"/>
              <a:t>X_</a:t>
            </a:r>
            <a:r>
              <a:rPr lang="tr-TR" dirty="0" err="1" smtClean="0"/>
              <a:t>train</a:t>
            </a:r>
            <a:r>
              <a:rPr lang="tr-TR" dirty="0" smtClean="0"/>
              <a:t> is </a:t>
            </a:r>
            <a:r>
              <a:rPr lang="tr-TR" dirty="0" err="1" smtClean="0"/>
              <a:t>includes</a:t>
            </a:r>
            <a:r>
              <a:rPr lang="tr-TR" dirty="0" smtClean="0"/>
              <a:t>  </a:t>
            </a:r>
            <a:r>
              <a:rPr lang="tr-TR" dirty="0" err="1" smtClean="0"/>
              <a:t>variables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at </a:t>
            </a:r>
            <a:r>
              <a:rPr lang="tr-TR" dirty="0" err="1" smtClean="0"/>
              <a:t>result</a:t>
            </a:r>
            <a:r>
              <a:rPr lang="tr-TR" dirty="0" smtClean="0"/>
              <a:t> of </a:t>
            </a:r>
            <a:r>
              <a:rPr lang="tr-TR" dirty="0" err="1" smtClean="0"/>
              <a:t>previous</a:t>
            </a:r>
            <a:r>
              <a:rPr lang="tr-TR" dirty="0" smtClean="0"/>
              <a:t> model</a:t>
            </a:r>
            <a:endParaRPr lang="tr-T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85991"/>
            <a:ext cx="4429156" cy="439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2786050" y="5715016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1285852" y="450057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928678"/>
          </a:xfrm>
        </p:spPr>
        <p:txBody>
          <a:bodyPr/>
          <a:lstStyle/>
          <a:p>
            <a:r>
              <a:rPr lang="tr-TR" dirty="0" err="1" smtClean="0"/>
              <a:t>Changing</a:t>
            </a:r>
            <a:r>
              <a:rPr lang="tr-TR" dirty="0" smtClean="0"/>
              <a:t> </a:t>
            </a:r>
            <a:r>
              <a:rPr lang="tr-TR" dirty="0" err="1" smtClean="0"/>
              <a:t>Threshold</a:t>
            </a: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30670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500174"/>
            <a:ext cx="44291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6357950" y="4071942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4929190" y="285749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72008"/>
            <a:ext cx="2857520" cy="189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etin kutusu"/>
          <p:cNvSpPr txBox="1"/>
          <p:nvPr/>
        </p:nvSpPr>
        <p:spPr>
          <a:xfrm>
            <a:off x="642910" y="414338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 smtClean="0"/>
              <a:t>Reminding</a:t>
            </a:r>
            <a:r>
              <a:rPr lang="tr-TR" dirty="0" smtClean="0"/>
              <a:t>: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66800"/>
          </a:xfrm>
        </p:spPr>
        <p:txBody>
          <a:bodyPr/>
          <a:lstStyle/>
          <a:p>
            <a:r>
              <a:rPr lang="tr-TR" dirty="0" err="1" smtClean="0"/>
              <a:t>Cross</a:t>
            </a:r>
            <a:r>
              <a:rPr lang="tr-TR" dirty="0" smtClean="0"/>
              <a:t>-</a:t>
            </a:r>
            <a:r>
              <a:rPr lang="tr-TR" dirty="0" err="1" smtClean="0"/>
              <a:t>validation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420370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r="9007"/>
          <a:stretch>
            <a:fillRect/>
          </a:stretch>
        </p:blipFill>
        <p:spPr bwMode="auto">
          <a:xfrm>
            <a:off x="4429124" y="2571744"/>
            <a:ext cx="450059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Düz Ok Bağlayıcısı"/>
          <p:cNvCxnSpPr/>
          <p:nvPr/>
        </p:nvCxnSpPr>
        <p:spPr>
          <a:xfrm rot="10800000">
            <a:off x="3714744" y="3143248"/>
            <a:ext cx="642942" cy="158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 rot="10800000">
            <a:off x="3786182" y="4000504"/>
            <a:ext cx="642942" cy="158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066800"/>
          </a:xfrm>
        </p:spPr>
        <p:txBody>
          <a:bodyPr/>
          <a:lstStyle/>
          <a:p>
            <a:r>
              <a:rPr lang="tr-TR" dirty="0" smtClean="0"/>
              <a:t>ROC </a:t>
            </a:r>
            <a:r>
              <a:rPr lang="tr-TR" dirty="0" err="1" smtClean="0"/>
              <a:t>Curve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90945"/>
            <a:ext cx="3933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59055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3857628"/>
            <a:ext cx="1666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4286248" y="4786322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20% of data,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obtain</a:t>
            </a:r>
            <a:r>
              <a:rPr lang="tr-TR" dirty="0" smtClean="0"/>
              <a:t> </a:t>
            </a:r>
            <a:r>
              <a:rPr lang="tr-TR" b="1" dirty="0"/>
              <a:t>≈ </a:t>
            </a:r>
            <a:r>
              <a:rPr lang="tr-TR" dirty="0" smtClean="0"/>
              <a:t>60% </a:t>
            </a:r>
            <a:r>
              <a:rPr lang="tr-TR" dirty="0" err="1" smtClean="0"/>
              <a:t>costumers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bad</a:t>
            </a:r>
            <a:r>
              <a:rPr lang="tr-TR" dirty="0" smtClean="0"/>
              <a:t>=1.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4357686" y="542926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40% of data,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obtain</a:t>
            </a:r>
            <a:r>
              <a:rPr lang="tr-TR" dirty="0" smtClean="0"/>
              <a:t> </a:t>
            </a:r>
            <a:r>
              <a:rPr lang="tr-TR" b="1" dirty="0"/>
              <a:t>≈ </a:t>
            </a:r>
            <a:r>
              <a:rPr lang="tr-TR" dirty="0" smtClean="0"/>
              <a:t>75% </a:t>
            </a:r>
            <a:r>
              <a:rPr lang="tr-TR" dirty="0" err="1" smtClean="0"/>
              <a:t>costumers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bad</a:t>
            </a:r>
            <a:r>
              <a:rPr lang="tr-TR" dirty="0" smtClean="0"/>
              <a:t>=1.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145</TotalTime>
  <Words>112</Words>
  <Application>Microsoft Office PowerPoint</Application>
  <PresentationFormat>Ekran Gösterisi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Şehir Hayatı</vt:lpstr>
      <vt:lpstr>Logistic Regression</vt:lpstr>
      <vt:lpstr>Dummy Variables</vt:lpstr>
      <vt:lpstr>Model (statsmodels)</vt:lpstr>
      <vt:lpstr>Variable Elimination</vt:lpstr>
      <vt:lpstr>After Elimination…</vt:lpstr>
      <vt:lpstr>Model2(sklearn)</vt:lpstr>
      <vt:lpstr>Changing Threshold</vt:lpstr>
      <vt:lpstr>Cross-validation</vt:lpstr>
      <vt:lpstr>ROC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USER</dc:creator>
  <cp:lastModifiedBy>USER</cp:lastModifiedBy>
  <cp:revision>1</cp:revision>
  <dcterms:created xsi:type="dcterms:W3CDTF">2020-08-06T09:31:42Z</dcterms:created>
  <dcterms:modified xsi:type="dcterms:W3CDTF">2020-08-06T11:57:20Z</dcterms:modified>
</cp:coreProperties>
</file>