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Dikdörtgen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Dikdörtgen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Dikdörtgen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Dikdörtgen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Dikdörtgen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Yuvarlatılmış Dikdörtgen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Yuvarlatılmış Dikdörtgen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Dikdörtgen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2D01FDB-1510-42A9-9778-A309B35D75A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BC196BA-4290-4703-94CF-FE732E2332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D01FDB-1510-42A9-9778-A309B35D75A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C196BA-4290-4703-94CF-FE732E233237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2D01FDB-1510-42A9-9778-A309B35D75A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BC196BA-4290-4703-94CF-FE732E2332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Dikdörtgen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2D01FDB-1510-42A9-9778-A309B35D75A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BC196BA-4290-4703-94CF-FE732E233237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Kodluyoruz 53. Ankara Data </a:t>
            </a:r>
            <a:r>
              <a:rPr lang="tr-TR" sz="2800" dirty="0" err="1" smtClean="0"/>
              <a:t>Science</a:t>
            </a:r>
            <a:r>
              <a:rPr lang="tr-TR" sz="2800" dirty="0" smtClean="0"/>
              <a:t> </a:t>
            </a:r>
            <a:r>
              <a:rPr lang="tr-TR" sz="2800" dirty="0" err="1" smtClean="0"/>
              <a:t>Bootcamp</a:t>
            </a:r>
            <a:r>
              <a:rPr lang="tr-TR" sz="2800" dirty="0" smtClean="0"/>
              <a:t> </a:t>
            </a:r>
            <a:r>
              <a:rPr lang="tr-TR" sz="2800" dirty="0" err="1" smtClean="0"/>
              <a:t>Homework</a:t>
            </a:r>
            <a:r>
              <a:rPr lang="tr-TR" sz="2800" dirty="0" smtClean="0"/>
              <a:t> 2</a:t>
            </a:r>
            <a:endParaRPr lang="tr-TR" sz="28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457200" y="4105292"/>
            <a:ext cx="4953000" cy="1752600"/>
          </a:xfrm>
        </p:spPr>
        <p:txBody>
          <a:bodyPr/>
          <a:lstStyle/>
          <a:p>
            <a:r>
              <a:rPr lang="tr-TR" dirty="0" smtClean="0"/>
              <a:t>Beyza Ecem Erce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85804" y="714356"/>
            <a:ext cx="8229600" cy="1066800"/>
          </a:xfrm>
        </p:spPr>
        <p:txBody>
          <a:bodyPr/>
          <a:lstStyle/>
          <a:p>
            <a:r>
              <a:rPr lang="tr-TR" dirty="0" err="1" smtClean="0"/>
              <a:t>Train</a:t>
            </a:r>
            <a:r>
              <a:rPr lang="tr-TR" dirty="0" smtClean="0"/>
              <a:t>/Test Set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1" y="1785926"/>
            <a:ext cx="59436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Dikdörtgen"/>
          <p:cNvSpPr/>
          <p:nvPr/>
        </p:nvSpPr>
        <p:spPr>
          <a:xfrm>
            <a:off x="3214678" y="3214686"/>
            <a:ext cx="271464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44481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429000"/>
            <a:ext cx="425757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066800"/>
          </a:xfrm>
        </p:spPr>
        <p:txBody>
          <a:bodyPr/>
          <a:lstStyle/>
          <a:p>
            <a:r>
              <a:rPr lang="tr-TR" dirty="0" smtClean="0"/>
              <a:t>Data </a:t>
            </a:r>
            <a:r>
              <a:rPr lang="tr-TR" dirty="0" err="1" smtClean="0"/>
              <a:t>Information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799887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643446"/>
            <a:ext cx="36671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5072074"/>
            <a:ext cx="34385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Deleting</a:t>
            </a:r>
            <a:r>
              <a:rPr lang="tr-TR" b="1" dirty="0" smtClean="0"/>
              <a:t> </a:t>
            </a:r>
            <a:r>
              <a:rPr lang="tr-TR" b="1" dirty="0" err="1" smtClean="0"/>
              <a:t>Null</a:t>
            </a:r>
            <a:r>
              <a:rPr lang="tr-TR" b="1" dirty="0" smtClean="0"/>
              <a:t> </a:t>
            </a:r>
            <a:r>
              <a:rPr lang="tr-TR" b="1" dirty="0" err="1" smtClean="0"/>
              <a:t>variables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496"/>
            <a:ext cx="526418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1066800"/>
          </a:xfrm>
        </p:spPr>
        <p:txBody>
          <a:bodyPr/>
          <a:lstStyle/>
          <a:p>
            <a:r>
              <a:rPr lang="tr-TR" dirty="0" err="1" smtClean="0"/>
              <a:t>Categorical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4324976" cy="171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00438"/>
            <a:ext cx="5371078" cy="247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214686"/>
            <a:ext cx="382480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etin kutusu"/>
          <p:cNvSpPr txBox="1"/>
          <p:nvPr/>
        </p:nvSpPr>
        <p:spPr>
          <a:xfrm>
            <a:off x="5572132" y="278605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Dummy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/>
          <a:lstStyle/>
          <a:p>
            <a:r>
              <a:rPr lang="tr-TR" dirty="0" err="1" smtClean="0"/>
              <a:t>Correlation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3" y="1643050"/>
            <a:ext cx="552512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t="13742"/>
          <a:stretch>
            <a:fillRect/>
          </a:stretch>
        </p:blipFill>
        <p:spPr bwMode="auto">
          <a:xfrm>
            <a:off x="5214942" y="4357694"/>
            <a:ext cx="3728247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785786" y="521495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err="1" smtClean="0"/>
              <a:t>Highest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of </a:t>
            </a:r>
            <a:r>
              <a:rPr lang="tr-TR" dirty="0" err="1" smtClean="0"/>
              <a:t>correlation</a:t>
            </a:r>
            <a:r>
              <a:rPr lang="tr-TR" dirty="0" smtClean="0"/>
              <a:t> on </a:t>
            </a:r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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err="1" smtClean="0"/>
              <a:t>Highest</a:t>
            </a:r>
            <a:r>
              <a:rPr lang="tr-TR" dirty="0" smtClean="0"/>
              <a:t> </a:t>
            </a:r>
            <a:r>
              <a:rPr lang="tr-TR" dirty="0" err="1" smtClean="0"/>
              <a:t>Correlated</a:t>
            </a:r>
            <a:r>
              <a:rPr lang="tr-TR" dirty="0" smtClean="0"/>
              <a:t> </a:t>
            </a:r>
            <a:r>
              <a:rPr lang="tr-TR" dirty="0" err="1" smtClean="0"/>
              <a:t>Features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9703"/>
          <a:stretch>
            <a:fillRect/>
          </a:stretch>
        </p:blipFill>
        <p:spPr bwMode="auto">
          <a:xfrm>
            <a:off x="857224" y="2214554"/>
            <a:ext cx="335758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214554"/>
            <a:ext cx="2928958" cy="34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/>
          <a:lstStyle/>
          <a:p>
            <a:r>
              <a:rPr lang="tr-TR" dirty="0" err="1" smtClean="0"/>
              <a:t>Regression</a:t>
            </a:r>
            <a:r>
              <a:rPr lang="tr-TR" dirty="0" smtClean="0"/>
              <a:t> Model</a:t>
            </a:r>
            <a:endParaRPr lang="tr-T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8229600" cy="297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000504"/>
            <a:ext cx="44386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Dikdörtgen"/>
          <p:cNvSpPr/>
          <p:nvPr/>
        </p:nvSpPr>
        <p:spPr>
          <a:xfrm>
            <a:off x="4214810" y="4714884"/>
            <a:ext cx="4071966" cy="3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68865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500034" y="1357298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removing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features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P&gt;|t| is </a:t>
            </a:r>
            <a:r>
              <a:rPr lang="tr-TR" dirty="0" err="1" smtClean="0"/>
              <a:t>less</a:t>
            </a:r>
            <a:r>
              <a:rPr lang="tr-TR" dirty="0" smtClean="0"/>
              <a:t> </a:t>
            </a:r>
            <a:r>
              <a:rPr lang="tr-TR" dirty="0" err="1" smtClean="0"/>
              <a:t>then</a:t>
            </a:r>
            <a:r>
              <a:rPr lang="tr-TR" dirty="0" smtClean="0"/>
              <a:t> 0.05…. </a:t>
            </a:r>
            <a:endParaRPr lang="tr-TR" dirty="0"/>
          </a:p>
        </p:txBody>
      </p:sp>
      <p:sp>
        <p:nvSpPr>
          <p:cNvPr id="6" name="5 Dikdörtgen"/>
          <p:cNvSpPr/>
          <p:nvPr/>
        </p:nvSpPr>
        <p:spPr>
          <a:xfrm>
            <a:off x="3214678" y="3214686"/>
            <a:ext cx="1500198" cy="428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/>
          <a:lstStyle/>
          <a:p>
            <a:r>
              <a:rPr lang="tr-TR" dirty="0" err="1" smtClean="0"/>
              <a:t>Fitted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Residuals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22002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428867"/>
            <a:ext cx="4572032" cy="380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Şehir Hayatı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</TotalTime>
  <Words>54</Words>
  <Application>Microsoft Office PowerPoint</Application>
  <PresentationFormat>Ekran Gösterisi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Şehir Hayatı</vt:lpstr>
      <vt:lpstr>Kodluyoruz 53. Ankara Data Science Bootcamp Homework 2</vt:lpstr>
      <vt:lpstr>Data Information</vt:lpstr>
      <vt:lpstr>Deleting Null variables </vt:lpstr>
      <vt:lpstr>Categorical Variable</vt:lpstr>
      <vt:lpstr>Correlation</vt:lpstr>
      <vt:lpstr>Highest Correlated Features </vt:lpstr>
      <vt:lpstr>Regression Model</vt:lpstr>
      <vt:lpstr>Slayt 8</vt:lpstr>
      <vt:lpstr>Fitted Values and Residuals</vt:lpstr>
      <vt:lpstr>Train/Test Set</vt:lpstr>
      <vt:lpstr>Slayt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 53. Ankara Data Science Bootcamp Homework 2</dc:title>
  <dc:creator>USER</dc:creator>
  <cp:lastModifiedBy>USER</cp:lastModifiedBy>
  <cp:revision>1</cp:revision>
  <dcterms:created xsi:type="dcterms:W3CDTF">2020-07-23T15:16:50Z</dcterms:created>
  <dcterms:modified xsi:type="dcterms:W3CDTF">2020-07-23T15:53:28Z</dcterms:modified>
</cp:coreProperties>
</file>