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2D01FDB-1510-42A9-9778-A309B35D75AB}" type="datetimeFigureOut">
              <a:rPr lang="tr-TR" smtClean="0"/>
              <a:pPr/>
              <a:t>06.08.2020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C196BA-4290-4703-94CF-FE732E23323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Kodluyoruz </a:t>
            </a:r>
            <a:r>
              <a:rPr lang="tr-TR" sz="2800" dirty="0" err="1" smtClean="0"/>
              <a:t>Homework</a:t>
            </a:r>
            <a:r>
              <a:rPr lang="tr-TR" sz="2800" dirty="0" smtClean="0"/>
              <a:t> 2</a:t>
            </a:r>
            <a:endParaRPr lang="tr-TR" sz="28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457200" y="4105292"/>
            <a:ext cx="4953000" cy="1752600"/>
          </a:xfrm>
        </p:spPr>
        <p:txBody>
          <a:bodyPr/>
          <a:lstStyle/>
          <a:p>
            <a:r>
              <a:rPr lang="tr-TR" dirty="0" smtClean="0"/>
              <a:t>Beyza Ecem Erce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066800"/>
          </a:xfrm>
        </p:spPr>
        <p:txBody>
          <a:bodyPr>
            <a:normAutofit/>
          </a:bodyPr>
          <a:lstStyle/>
          <a:p>
            <a:r>
              <a:rPr lang="tr-TR" dirty="0" err="1" smtClean="0"/>
              <a:t>Regression</a:t>
            </a:r>
            <a:r>
              <a:rPr lang="tr-TR" dirty="0" smtClean="0"/>
              <a:t> Model (</a:t>
            </a:r>
            <a:r>
              <a:rPr lang="tr-TR" dirty="0" err="1" smtClean="0"/>
              <a:t>scikit</a:t>
            </a:r>
            <a:r>
              <a:rPr lang="tr-TR" dirty="0" smtClean="0"/>
              <a:t>-</a:t>
            </a:r>
            <a:r>
              <a:rPr lang="tr-TR" dirty="0" err="1" smtClean="0"/>
              <a:t>learn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3500462" cy="153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4857752" y="1714488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This</a:t>
            </a:r>
            <a:r>
              <a:rPr lang="tr-TR" dirty="0" smtClean="0"/>
              <a:t> model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at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of </a:t>
            </a:r>
            <a:r>
              <a:rPr lang="tr-TR" dirty="0" err="1" smtClean="0"/>
              <a:t>previous</a:t>
            </a:r>
            <a:r>
              <a:rPr lang="tr-TR" dirty="0" smtClean="0"/>
              <a:t> model </a:t>
            </a:r>
            <a:endParaRPr lang="tr-T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928934"/>
            <a:ext cx="33007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643446"/>
            <a:ext cx="6368539" cy="187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066800"/>
          </a:xfrm>
        </p:spPr>
        <p:txBody>
          <a:bodyPr/>
          <a:lstStyle/>
          <a:p>
            <a:r>
              <a:rPr lang="tr-TR" dirty="0" err="1" smtClean="0"/>
              <a:t>Cross</a:t>
            </a:r>
            <a:r>
              <a:rPr lang="tr-TR" dirty="0" smtClean="0"/>
              <a:t>-</a:t>
            </a:r>
            <a:r>
              <a:rPr lang="tr-TR" dirty="0" err="1" smtClean="0"/>
              <a:t>Validation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57245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14752"/>
            <a:ext cx="26003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43512"/>
            <a:ext cx="79343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15286" cy="1066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Principal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(PCA)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r="16364"/>
          <a:stretch>
            <a:fillRect/>
          </a:stretch>
        </p:blipFill>
        <p:spPr bwMode="auto">
          <a:xfrm>
            <a:off x="208495" y="1571612"/>
            <a:ext cx="229180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571472" y="12144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err="1" smtClean="0"/>
              <a:t>Dummy</a:t>
            </a:r>
            <a:endParaRPr lang="tr-TR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7494" y="1500174"/>
            <a:ext cx="6515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246" y="4714884"/>
            <a:ext cx="508344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785786" y="42148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Model (</a:t>
            </a:r>
            <a:r>
              <a:rPr lang="tr-TR" u="sng" dirty="0" err="1" smtClean="0"/>
              <a:t>train</a:t>
            </a:r>
            <a:r>
              <a:rPr lang="tr-TR" u="sng" dirty="0" smtClean="0"/>
              <a:t>)</a:t>
            </a:r>
            <a:endParaRPr lang="tr-T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066800"/>
          </a:xfrm>
        </p:spPr>
        <p:txBody>
          <a:bodyPr/>
          <a:lstStyle/>
          <a:p>
            <a:r>
              <a:rPr lang="tr-TR" dirty="0" err="1" smtClean="0"/>
              <a:t>Explained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 </a:t>
            </a:r>
            <a:r>
              <a:rPr lang="tr-TR" dirty="0" err="1" smtClean="0"/>
              <a:t>Ratio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24331"/>
          <a:stretch>
            <a:fillRect/>
          </a:stretch>
        </p:blipFill>
        <p:spPr bwMode="auto">
          <a:xfrm>
            <a:off x="500034" y="1214422"/>
            <a:ext cx="52149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 t="4545" r="7073"/>
          <a:stretch>
            <a:fillRect/>
          </a:stretch>
        </p:blipFill>
        <p:spPr bwMode="auto">
          <a:xfrm>
            <a:off x="4357718" y="3929090"/>
            <a:ext cx="4786314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Components</a:t>
            </a:r>
            <a:endParaRPr lang="tr-T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1744"/>
            <a:ext cx="3800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71744"/>
            <a:ext cx="38671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tr-TR" dirty="0" err="1" smtClean="0"/>
              <a:t>Evaluation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928802"/>
            <a:ext cx="531022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643050"/>
            <a:ext cx="4000528" cy="31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Information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799887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43446"/>
            <a:ext cx="3667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5072074"/>
            <a:ext cx="34385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Deleting</a:t>
            </a:r>
            <a:r>
              <a:rPr lang="tr-TR" dirty="0" smtClean="0"/>
              <a:t> </a:t>
            </a:r>
            <a:r>
              <a:rPr lang="tr-TR" dirty="0" err="1" smtClean="0"/>
              <a:t>Null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1" y="2214554"/>
            <a:ext cx="599871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/>
          <a:lstStyle/>
          <a:p>
            <a:r>
              <a:rPr lang="tr-TR" dirty="0" err="1" smtClean="0"/>
              <a:t>Categorical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4324976" cy="171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14752"/>
            <a:ext cx="5371078" cy="247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Dikdörtgen"/>
          <p:cNvSpPr/>
          <p:nvPr/>
        </p:nvSpPr>
        <p:spPr>
          <a:xfrm>
            <a:off x="214282" y="2786058"/>
            <a:ext cx="1285884" cy="500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428596" y="5143512"/>
            <a:ext cx="1714512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357158" y="5857892"/>
            <a:ext cx="2071702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Metin kutusu"/>
          <p:cNvSpPr txBox="1"/>
          <p:nvPr/>
        </p:nvSpPr>
        <p:spPr>
          <a:xfrm>
            <a:off x="5429256" y="4286256"/>
            <a:ext cx="314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Categorical</a:t>
            </a:r>
            <a:r>
              <a:rPr lang="tr-TR" dirty="0" smtClean="0"/>
              <a:t> </a:t>
            </a:r>
            <a:r>
              <a:rPr lang="tr-TR" dirty="0" err="1" smtClean="0"/>
              <a:t>variable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not </a:t>
            </a:r>
            <a:r>
              <a:rPr lang="tr-TR" dirty="0" err="1" smtClean="0"/>
              <a:t>included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model. </a:t>
            </a:r>
            <a:r>
              <a:rPr lang="tr-TR" dirty="0" err="1" smtClean="0"/>
              <a:t>Because</a:t>
            </a:r>
            <a:r>
              <a:rPr lang="tr-TR" dirty="0" smtClean="0"/>
              <a:t>  it </a:t>
            </a:r>
            <a:r>
              <a:rPr lang="tr-TR" dirty="0" err="1" smtClean="0"/>
              <a:t>have</a:t>
            </a:r>
            <a:r>
              <a:rPr lang="tr-TR" dirty="0" smtClean="0"/>
              <a:t> no </a:t>
            </a:r>
            <a:r>
              <a:rPr lang="tr-TR" dirty="0" err="1" smtClean="0"/>
              <a:t>effect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sets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tr-TR" dirty="0" err="1" smtClean="0"/>
              <a:t>Correlation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13742"/>
          <a:stretch>
            <a:fillRect/>
          </a:stretch>
        </p:blipFill>
        <p:spPr bwMode="auto">
          <a:xfrm>
            <a:off x="5415753" y="4357694"/>
            <a:ext cx="3728247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785786" y="521495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 smtClean="0"/>
              <a:t>Highest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of </a:t>
            </a:r>
            <a:r>
              <a:rPr lang="tr-TR" dirty="0" err="1" smtClean="0"/>
              <a:t>correlation</a:t>
            </a:r>
            <a:r>
              <a:rPr lang="tr-TR" dirty="0" smtClean="0"/>
              <a:t> on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6357982" cy="29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9703"/>
          <a:stretch>
            <a:fillRect/>
          </a:stretch>
        </p:blipFill>
        <p:spPr bwMode="auto">
          <a:xfrm>
            <a:off x="857224" y="2214554"/>
            <a:ext cx="335758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214554"/>
            <a:ext cx="2928958" cy="34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Regression</a:t>
            </a:r>
            <a:r>
              <a:rPr lang="tr-TR" dirty="0" smtClean="0"/>
              <a:t> Model (</a:t>
            </a:r>
            <a:r>
              <a:rPr lang="tr-TR" dirty="0" err="1" smtClean="0"/>
              <a:t>statsmodels</a:t>
            </a:r>
            <a:r>
              <a:rPr lang="tr-TR" dirty="0" smtClean="0"/>
              <a:t>-OLS)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6457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571472" y="150017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Splitting</a:t>
            </a:r>
            <a:r>
              <a:rPr lang="tr-TR" dirty="0" smtClean="0"/>
              <a:t>  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786058"/>
            <a:ext cx="559943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etin kutusu"/>
          <p:cNvSpPr txBox="1"/>
          <p:nvPr/>
        </p:nvSpPr>
        <p:spPr>
          <a:xfrm>
            <a:off x="6000760" y="414338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includes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endParaRPr lang="tr-TR" dirty="0"/>
          </a:p>
        </p:txBody>
      </p:sp>
      <p:sp>
        <p:nvSpPr>
          <p:cNvPr id="11" name="10 Dikdörtgen"/>
          <p:cNvSpPr/>
          <p:nvPr/>
        </p:nvSpPr>
        <p:spPr>
          <a:xfrm>
            <a:off x="4857752" y="4000504"/>
            <a:ext cx="1000132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214942" y="2857496"/>
            <a:ext cx="357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removing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P&gt;|t| is </a:t>
            </a:r>
            <a:r>
              <a:rPr lang="tr-TR" dirty="0" err="1" smtClean="0"/>
              <a:t>less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0.05 step </a:t>
            </a:r>
            <a:r>
              <a:rPr lang="tr-TR" dirty="0" err="1" smtClean="0"/>
              <a:t>by</a:t>
            </a:r>
            <a:r>
              <a:rPr lang="tr-TR" dirty="0" smtClean="0"/>
              <a:t> step… 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482267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Dikdörtgen"/>
          <p:cNvSpPr/>
          <p:nvPr/>
        </p:nvSpPr>
        <p:spPr>
          <a:xfrm>
            <a:off x="3143240" y="1142984"/>
            <a:ext cx="571504" cy="285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000504"/>
            <a:ext cx="48006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7858148" y="4214818"/>
            <a:ext cx="1000132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714356"/>
            <a:ext cx="39719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857232"/>
            <a:ext cx="4132408" cy="471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28" y="3914869"/>
            <a:ext cx="3743324" cy="287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204</TotalTime>
  <Words>103</Words>
  <Application>Microsoft Office PowerPoint</Application>
  <PresentationFormat>Ekran Gösterisi (4:3)</PresentationFormat>
  <Paragraphs>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Şehir Hayatı</vt:lpstr>
      <vt:lpstr>Kodluyoruz Homework 2</vt:lpstr>
      <vt:lpstr>Data Information</vt:lpstr>
      <vt:lpstr>Deleting Null variables </vt:lpstr>
      <vt:lpstr>Categorical Variable</vt:lpstr>
      <vt:lpstr>Correlation</vt:lpstr>
      <vt:lpstr>Slayt 6</vt:lpstr>
      <vt:lpstr>Regression Model (statsmodels-OLS)</vt:lpstr>
      <vt:lpstr>Slayt 8</vt:lpstr>
      <vt:lpstr>Slayt 9</vt:lpstr>
      <vt:lpstr>Regression Model (scikit-learn)</vt:lpstr>
      <vt:lpstr>Cross-Validation</vt:lpstr>
      <vt:lpstr>Principal Component Analysis(PCA)</vt:lpstr>
      <vt:lpstr>Explained Variance Ratio</vt:lpstr>
      <vt:lpstr>Components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53. Ankara Data Science Bootcamp Homework 2</dc:title>
  <dc:creator>USER</dc:creator>
  <cp:lastModifiedBy>USER</cp:lastModifiedBy>
  <cp:revision>3</cp:revision>
  <dcterms:created xsi:type="dcterms:W3CDTF">2020-07-23T15:16:50Z</dcterms:created>
  <dcterms:modified xsi:type="dcterms:W3CDTF">2020-08-06T13:10:25Z</dcterms:modified>
</cp:coreProperties>
</file>