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BD76-B33F-4C56-8B6E-F7B52C56D28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915D4-C744-4FBA-A3D9-90EB5D74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915D4-C744-4FBA-A3D9-90EB5D74D2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9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1430-FEBE-4FEE-AFA5-5B19F4853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F0418-C49E-4489-8982-2762DFD37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F796F-DC0C-4F3A-ABDE-1D71C867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5C2A-4BEC-43B4-9849-EFB33647EA7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2D970-9E45-4A2C-A837-E50F2DE3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C616-DE6B-4C94-B036-EC6AFC5F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D51F-D9B6-455F-84D2-4B4FCC37D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259E-1B68-416D-BC84-4C5B11D1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4E998-1119-4B9F-96BA-A6D6E0342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2DF6-EA3F-49CA-8C34-7A9408BE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5C2A-4BEC-43B4-9849-EFB33647EA7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8C3C8-64B2-430D-AED2-CCD10103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3F88-F3CD-49A9-9B59-40EC8BD2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D51F-D9B6-455F-84D2-4B4FCC37D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2303C-7F0F-47BC-8D22-A957CC916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46D3D-2787-48F7-AAB0-E277DFE8C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E289-98EE-4056-A726-52D0D263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5C2A-4BEC-43B4-9849-EFB33647EA7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D8F3-AFD7-4E73-968B-6607F452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08D11-5374-4E4D-B74D-C2C0E780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D51F-D9B6-455F-84D2-4B4FCC37D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4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C8D9-7A1D-44E0-9952-449B9B4A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D5E2-29FF-4E89-B95F-8E4F2342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0D15-C937-4167-BEE8-7A997506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5C2A-4BEC-43B4-9849-EFB33647EA7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69E8-AF0B-42A1-B2A9-D1A5E4CB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AEB5A-0D07-4592-AF1D-1DFE5A87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D51F-D9B6-455F-84D2-4B4FCC37D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E058-1750-4B13-9B78-F672FEC9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36A2-DF83-45EB-B974-EFC0A05F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8A050-683C-4F6B-826D-50297861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5C2A-4BEC-43B4-9849-EFB33647EA7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6A09-7617-42B8-91B4-94834372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1C6A-FAEE-48EC-AB92-FD8DB25D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D51F-D9B6-455F-84D2-4B4FCC37D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B4C3-4E08-4CC4-B126-59403C49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F936-BEA7-4036-AF4B-9D7557575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2F6CA-1071-4173-A5D5-D7987373F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E73E0-4114-428C-9A06-EC3170CB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5C2A-4BEC-43B4-9849-EFB33647EA7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AB9EA-DFA3-4468-A586-0F744677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9D56-13C5-4936-A917-437139F5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D51F-D9B6-455F-84D2-4B4FCC37D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3C84-EF59-4676-B4BB-19F6B2F8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8E50-20BE-477B-B16F-56477C6CE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7A5EA-9921-4BEE-A689-1B086D3BF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372D6-EF29-410F-BD5A-3B96D9A97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E69A9-36B2-438E-A305-0161853DB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D63EB-15D8-400C-87CE-9A0A3A8C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5C2A-4BEC-43B4-9849-EFB33647EA7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9A398-479D-4241-A364-DB17BE29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26035-4AB5-480B-AF8D-2B279ED9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D51F-D9B6-455F-84D2-4B4FCC37D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526B-3989-49E7-AA15-CBDD215F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9FB10-8BD0-4186-BD9A-E2A434EE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5C2A-4BEC-43B4-9849-EFB33647EA7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0916A-D9BD-4914-B79E-36CD1454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AD5CF-EB00-469B-BA9F-5760CC28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D51F-D9B6-455F-84D2-4B4FCC37D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0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40E5B-BB96-4120-BA7F-549E0923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5C2A-4BEC-43B4-9849-EFB33647EA7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FC696-76B9-4792-9BEF-32E91273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E5D05-EFD0-4052-ACFA-E38881F0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D51F-D9B6-455F-84D2-4B4FCC37D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6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4EDA-B46F-45C2-BAEA-87AF4CDE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70CF-386B-47AB-9C04-7099F2DA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F223F-FAB7-4DB3-95B7-9DA7008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300A2-3D28-432D-B1D8-56BB61AF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5C2A-4BEC-43B4-9849-EFB33647EA7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8FD0B-552E-48CD-B636-1EF113CB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5F43F-F727-4101-A1B6-C17DACB2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D51F-D9B6-455F-84D2-4B4FCC37D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4D2F-9BC6-4B4B-825C-8A52A0B1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BACF3-AA9B-46FA-87E7-EB70F09D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3D362-F0AB-4AE4-AFFC-0A965B9D9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F7331-D239-4B44-9C7C-BE754882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5C2A-4BEC-43B4-9849-EFB33647EA7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BC5C4-9D5B-4451-9A13-68B85AB5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5A6AC-2A65-4D0E-A191-238E3FEC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D51F-D9B6-455F-84D2-4B4FCC37D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ED9F0-E5BE-48DD-8652-17E30853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2D427-8DE3-4563-A1ED-5FF237A55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B40D9-08F3-4B94-B675-5251B5E1F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5C2A-4BEC-43B4-9849-EFB33647EA7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32EC-A35B-4AEB-A5B0-E84CDB7A6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2B2CD-C6E7-4D3A-8FBD-1BC9FED92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FD51F-D9B6-455F-84D2-4B4FCC37D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7138-E5C5-4969-993F-560DAB0A2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Bad or not prediction</a:t>
            </a:r>
            <a:br>
              <a:rPr lang="en-US" dirty="0"/>
            </a:br>
            <a:r>
              <a:rPr lang="en-US" dirty="0"/>
              <a:t>hmelq.csv</a:t>
            </a:r>
          </a:p>
        </p:txBody>
      </p:sp>
    </p:spTree>
    <p:extLst>
      <p:ext uri="{BB962C8B-B14F-4D97-AF65-F5344CB8AC3E}">
        <p14:creationId xmlns:p14="http://schemas.microsoft.com/office/powerpoint/2010/main" val="375129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F77A-2088-4319-BCB5-614C997E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624839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: (3576 * 13)</a:t>
            </a:r>
          </a:p>
          <a:p>
            <a:r>
              <a:rPr lang="en-US" dirty="0"/>
              <a:t>Data after deleting missing </a:t>
            </a:r>
          </a:p>
          <a:p>
            <a:pPr marL="0" indent="0">
              <a:buNone/>
            </a:pPr>
            <a:r>
              <a:rPr lang="en-US" dirty="0"/>
              <a:t>values: (2018 * 13 )</a:t>
            </a:r>
          </a:p>
          <a:p>
            <a:r>
              <a:rPr lang="en-US" dirty="0"/>
              <a:t>Missed values (</a:t>
            </a:r>
            <a:r>
              <a:rPr lang="en-US" dirty="0" err="1"/>
              <a:t>orani</a:t>
            </a:r>
            <a:r>
              <a:rPr lang="en-US" dirty="0"/>
              <a:t>): 0.45 %</a:t>
            </a:r>
          </a:p>
          <a:p>
            <a:r>
              <a:rPr lang="en-US" dirty="0"/>
              <a:t>Bad (0)(Paid): 1840 (0.912)</a:t>
            </a:r>
          </a:p>
          <a:p>
            <a:r>
              <a:rPr lang="en-US" dirty="0"/>
              <a:t>Bad (1) : 178 (0.0882)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person, table, people, phone&#10;&#10;Description automatically generated">
            <a:extLst>
              <a:ext uri="{FF2B5EF4-FFF2-40B4-BE49-F238E27FC236}">
                <a16:creationId xmlns:a16="http://schemas.microsoft.com/office/drawing/2014/main" id="{1FD9EA22-516F-4D1E-93F9-3B6CA9FEC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19" y="889131"/>
            <a:ext cx="5324252" cy="45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8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8136-5BFA-4042-B309-EDCDA5AB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67545" cy="1325563"/>
          </a:xfrm>
        </p:spPr>
        <p:txBody>
          <a:bodyPr/>
          <a:lstStyle/>
          <a:p>
            <a:pPr algn="ctr"/>
            <a:r>
              <a:rPr lang="en-US" dirty="0" err="1"/>
              <a:t>Derog</a:t>
            </a:r>
            <a:r>
              <a:rPr lang="en-US" dirty="0"/>
              <a:t> (</a:t>
            </a:r>
            <a:r>
              <a:rPr lang="en-US" dirty="0" err="1"/>
              <a:t>pairplot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55D2-858E-42B6-8748-7EFC7112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534" y="5698255"/>
            <a:ext cx="3380509" cy="53138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Derog</a:t>
            </a:r>
            <a:r>
              <a:rPr lang="en-US" dirty="0"/>
              <a:t> &gt; 3 =&gt; </a:t>
            </a:r>
            <a:r>
              <a:rPr lang="en-US" dirty="0" err="1"/>
              <a:t>verme</a:t>
            </a: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D5FBC73-BB2B-463C-B66B-F0820BD3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8585"/>
            <a:ext cx="4076843" cy="34351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B38708-0AB5-41BF-AAC1-D4ACE4C291F0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3567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Delinq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BB4C0C-B97B-4985-A53C-814C4F0083EA}"/>
              </a:ext>
            </a:extLst>
          </p:cNvPr>
          <p:cNvSpPr txBox="1">
            <a:spLocks/>
          </p:cNvSpPr>
          <p:nvPr/>
        </p:nvSpPr>
        <p:spPr>
          <a:xfrm>
            <a:off x="6792334" y="5698255"/>
            <a:ext cx="3380509" cy="53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Delinq</a:t>
            </a:r>
            <a:r>
              <a:rPr lang="en-US" dirty="0"/>
              <a:t> &gt; 4 =&gt; </a:t>
            </a:r>
            <a:r>
              <a:rPr lang="en-US" dirty="0" err="1"/>
              <a:t>verme</a:t>
            </a:r>
            <a:endParaRPr lang="en-US" dirty="0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9B570C32-6E6E-4844-A518-DB3EDFACC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32" y="1958585"/>
            <a:ext cx="3831478" cy="343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1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9F3C50-FD85-46DC-A17C-CAB577BD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498" y="628365"/>
            <a:ext cx="3567545" cy="1325563"/>
          </a:xfrm>
        </p:spPr>
        <p:txBody>
          <a:bodyPr/>
          <a:lstStyle/>
          <a:p>
            <a:pPr algn="ctr"/>
            <a:r>
              <a:rPr lang="en-US" dirty="0" err="1"/>
              <a:t>debtinc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9DE7D9-E129-49CD-9074-B00050A2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534" y="5698255"/>
            <a:ext cx="3380509" cy="53138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err="1"/>
              <a:t>debtinc</a:t>
            </a:r>
            <a:r>
              <a:rPr lang="en-US" dirty="0"/>
              <a:t> &gt; 48 =&gt; </a:t>
            </a:r>
            <a:r>
              <a:rPr lang="en-US" dirty="0" err="1"/>
              <a:t>verme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7E9EBD-1457-4D1E-BB40-6114364A5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15" y="2236171"/>
            <a:ext cx="3380509" cy="31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1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42955-9F31-4B87-A79B-3CA2A91F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573"/>
            <a:ext cx="10515600" cy="5996854"/>
          </a:xfrm>
        </p:spPr>
        <p:txBody>
          <a:bodyPr/>
          <a:lstStyle/>
          <a:p>
            <a:r>
              <a:rPr lang="en-US" dirty="0"/>
              <a:t>Correlation: </a:t>
            </a:r>
          </a:p>
          <a:p>
            <a:pPr marL="0" indent="0">
              <a:buNone/>
            </a:pPr>
            <a:r>
              <a:rPr lang="en-US" dirty="0"/>
              <a:t>Value &amp;&amp; </a:t>
            </a:r>
            <a:r>
              <a:rPr lang="en-US" dirty="0" err="1"/>
              <a:t>mortdue</a:t>
            </a:r>
            <a:r>
              <a:rPr lang="en-US" dirty="0"/>
              <a:t> (0.84) </a:t>
            </a:r>
            <a:r>
              <a:rPr lang="en-US" dirty="0" err="1"/>
              <a:t>benziyor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1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83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Bad or not prediction hmelq.csv</vt:lpstr>
      <vt:lpstr>PowerPoint Presentation</vt:lpstr>
      <vt:lpstr>Derog (pairplot)</vt:lpstr>
      <vt:lpstr>debtinc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Odev</dc:title>
  <dc:creator>İbrahim Masri-öğrenci</dc:creator>
  <cp:lastModifiedBy>İbrahim Masri-öğrenci</cp:lastModifiedBy>
  <cp:revision>16</cp:revision>
  <dcterms:created xsi:type="dcterms:W3CDTF">2020-07-18T06:32:13Z</dcterms:created>
  <dcterms:modified xsi:type="dcterms:W3CDTF">2020-07-25T14:08:09Z</dcterms:modified>
</cp:coreProperties>
</file>