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0266-BB93-403C-850F-70CFE05C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212C-0108-42AC-9EF5-7DA4A27C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EBD7-7019-407E-AD6C-C72B5DB2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76D8-FE9A-4DA3-AC45-24DD031B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9F12-1961-40D7-A9BC-5929406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05B1-A489-4940-8847-ADD70CE1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6700A-EFA8-4824-8C4C-3A3736EF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1C9D-9946-4718-A780-E9ABABCD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60F4-89CC-410F-96DF-5151D16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31DE-F88D-43C3-83C1-499D2A7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BD530-6E4D-4275-B018-F40086EC7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1C3C0-1A01-4A52-9582-44C556ECA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428D-118B-422D-9153-FE471E73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389C-4EE3-477D-9062-C88FDA73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738C-0B34-40F9-A050-A40ECDEC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120-8CC3-4C23-8D4A-C1B7F1B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5F99-DE0E-44F7-B963-3BDE9F51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9595-9E49-4135-A700-B6E45F41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A5DB-C6F9-493D-A0CE-E6A28F2E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C7AA-612A-4C79-8713-ED3AE4B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4EB6-3D29-4210-9D86-2E9A972E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642A-0518-4E82-B49A-D94E45B5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B6F-11BD-4ABD-A010-533EE6BB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59B1-CB6C-4C62-813D-94390673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4CBB-4325-4E7E-A23E-4BC14AC4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619B-33D3-49D0-95FB-D81A1BB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8617-8EBC-40EA-937F-258D1F42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334D5-01A6-4AE9-A563-90AAB8D0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3A22-CBBB-430D-BF78-2E08650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293A-19D6-44BD-8E21-23647EB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C0800-6AF9-4995-BCBA-030F9CE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4A36-4533-4A10-B043-50EE9A52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6758-86C9-49CF-8766-519B0081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9999-4137-402E-9576-6163AE4F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F4BB1-C033-4D81-8B99-84DA8273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A0B95-347E-4096-AF54-FA57C6AC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7BAAD-A01F-4D1E-B67C-FA0C4F47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D37F2-3B41-4FEE-A7C0-9CBC215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A933E-D671-4C4C-827C-91D3CAEE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A63-0A9C-4000-B976-65A4E9CE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00D79-B890-4841-9C48-46111352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FAC7A-544B-4309-AFB0-3BD932DD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288F-2334-4E7E-94B9-458C80AA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1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FA265-E903-4A76-8C3B-F51BA7C2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017C-B45D-4699-AED0-9D66D27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46C7-8544-4F7D-9500-AD912B7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07A6-3EE0-49B2-A620-FEF60178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2899-43DB-4E67-AB5F-A12482DF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C925A-D1C1-4CF6-B6A0-FD5AEB8E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23F3-28BC-4CC3-8AFC-4964CF1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625D-7BAC-42B2-9DD2-66A91275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23D5-0F41-4004-9E4F-3E63C43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D072-2D3E-48D1-BE41-C7430080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94593-6D65-4246-AD8E-1316BC54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88DD-290B-4F7E-B593-21EF82AE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0044-E783-421B-B176-043E5065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EDAD-F5F6-4E0A-8C3B-AC1C182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CA6B3-FE45-4FDF-BB80-8C2161A6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5D34E-C70B-4120-8BFF-0AB2E348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377F-B7C7-4418-B9A3-28AE358F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2254-E30D-4DE5-B5CF-1D0475EA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0E94-BFE7-48C2-89CE-65C46DA4396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E133-5B92-450A-8F85-92B0E8DC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6F4A-6046-4D35-88D7-5088B7941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FFB0-F651-4E68-869C-FB2A0E4D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29F-3137-49B5-9D94-E0DCB28A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Odev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90CE-52E1-4797-8BA7-E35BB05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count : 6167</a:t>
            </a:r>
          </a:p>
          <a:p>
            <a:r>
              <a:rPr lang="en-US" dirty="0"/>
              <a:t>Mean: </a:t>
            </a:r>
          </a:p>
          <a:p>
            <a:r>
              <a:rPr lang="en-US" dirty="0"/>
              <a:t>y(20) = -0.057102</a:t>
            </a:r>
          </a:p>
          <a:p>
            <a:r>
              <a:rPr lang="en-US" dirty="0"/>
              <a:t>Y(50) = -2.906358</a:t>
            </a:r>
          </a:p>
          <a:p>
            <a:r>
              <a:rPr lang="en-US" dirty="0"/>
              <a:t>Y(90) = -3.315072</a:t>
            </a:r>
          </a:p>
          <a:p>
            <a:r>
              <a:rPr lang="en-US" dirty="0"/>
              <a:t>X : 133 columns</a:t>
            </a:r>
          </a:p>
          <a:p>
            <a:r>
              <a:rPr lang="en-US" dirty="0" err="1"/>
              <a:t>X_train.shape</a:t>
            </a:r>
            <a:r>
              <a:rPr lang="en-US" dirty="0"/>
              <a:t> : (4933, 133)</a:t>
            </a:r>
          </a:p>
          <a:p>
            <a:r>
              <a:rPr lang="en-US" dirty="0" err="1"/>
              <a:t>y_train.shape</a:t>
            </a:r>
            <a:r>
              <a:rPr lang="en-US" dirty="0"/>
              <a:t> : (4933, )</a:t>
            </a:r>
          </a:p>
          <a:p>
            <a:r>
              <a:rPr lang="en-US" dirty="0" err="1"/>
              <a:t>X_test.shape</a:t>
            </a:r>
            <a:r>
              <a:rPr lang="en-US" dirty="0"/>
              <a:t> : (1234, 133)</a:t>
            </a:r>
          </a:p>
          <a:p>
            <a:r>
              <a:rPr lang="en-US" dirty="0" err="1"/>
              <a:t>y_test.shape</a:t>
            </a:r>
            <a:r>
              <a:rPr lang="en-US" dirty="0"/>
              <a:t>: (1234, )</a:t>
            </a:r>
          </a:p>
          <a:p>
            <a:endParaRPr lang="en-US" dirty="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4F0F501-3B72-4BB4-B3AF-451CDB30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01" y="2347310"/>
            <a:ext cx="7053999" cy="21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CC80F-D5A0-437B-A11F-A467C5D5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3" y="1113784"/>
            <a:ext cx="8684180" cy="4630432"/>
          </a:xfrm>
        </p:spPr>
      </p:pic>
    </p:spTree>
    <p:extLst>
      <p:ext uri="{BB962C8B-B14F-4D97-AF65-F5344CB8AC3E}">
        <p14:creationId xmlns:p14="http://schemas.microsoft.com/office/powerpoint/2010/main" val="32311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Odev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İbrahim Masri-öğrenci</dc:creator>
  <cp:lastModifiedBy>İbrahim Masri-öğrenci</cp:lastModifiedBy>
  <cp:revision>8</cp:revision>
  <dcterms:created xsi:type="dcterms:W3CDTF">2020-07-23T15:08:16Z</dcterms:created>
  <dcterms:modified xsi:type="dcterms:W3CDTF">2020-07-25T14:48:47Z</dcterms:modified>
</cp:coreProperties>
</file>