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66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BBAC90B-BAB3-4FFB-9EFE-F0AEEA0EFAAB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7D822A7-8EC2-4BAC-8D96-821436CC767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93011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C90B-BAB3-4FFB-9EFE-F0AEEA0EFAAB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22A7-8EC2-4BAC-8D96-821436CC7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0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C90B-BAB3-4FFB-9EFE-F0AEEA0EFAAB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22A7-8EC2-4BAC-8D96-821436CC7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23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C90B-BAB3-4FFB-9EFE-F0AEEA0EFAAB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22A7-8EC2-4BAC-8D96-821436CC7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42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C90B-BAB3-4FFB-9EFE-F0AEEA0EFAAB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22A7-8EC2-4BAC-8D96-821436CC767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681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C90B-BAB3-4FFB-9EFE-F0AEEA0EFAAB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22A7-8EC2-4BAC-8D96-821436CC7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16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C90B-BAB3-4FFB-9EFE-F0AEEA0EFAAB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22A7-8EC2-4BAC-8D96-821436CC7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9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C90B-BAB3-4FFB-9EFE-F0AEEA0EFAAB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22A7-8EC2-4BAC-8D96-821436CC7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1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C90B-BAB3-4FFB-9EFE-F0AEEA0EFAAB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22A7-8EC2-4BAC-8D96-821436CC7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91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C90B-BAB3-4FFB-9EFE-F0AEEA0EFAAB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22A7-8EC2-4BAC-8D96-821436CC7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56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C90B-BAB3-4FFB-9EFE-F0AEEA0EFAAB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22A7-8EC2-4BAC-8D96-821436CC7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7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BBAC90B-BAB3-4FFB-9EFE-F0AEEA0EFAAB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7D822A7-8EC2-4BAC-8D96-821436CC7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62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38939" y="2854738"/>
            <a:ext cx="7233485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 smtClean="0">
                <a:latin typeface="Bahnschrift SemiBold" panose="020B0502040204020203" pitchFamily="34" charset="0"/>
              </a:rPr>
              <a:t>Maken</a:t>
            </a:r>
            <a:endParaRPr lang="en-US" sz="4400" b="1" dirty="0" smtClean="0">
              <a:latin typeface="Bahnschrift SemiBold" panose="020B0502040204020203" pitchFamily="34" charset="0"/>
            </a:endParaRPr>
          </a:p>
          <a:p>
            <a:r>
              <a:rPr lang="ru-RU" b="0" dirty="0" smtClean="0">
                <a:effectLst/>
              </a:rPr>
              <a:t/>
            </a:r>
            <a:br>
              <a:rPr lang="ru-RU" b="0" dirty="0" smtClean="0">
                <a:effectLst/>
              </a:rPr>
            </a:br>
            <a:r>
              <a:rPr lang="ru-RU" sz="4400" dirty="0" err="1"/>
              <a:t>Кодиров</a:t>
            </a:r>
            <a:r>
              <a:rPr lang="ru-RU" sz="4400" dirty="0"/>
              <a:t> </a:t>
            </a:r>
            <a:r>
              <a:rPr lang="ru-RU" sz="4400" dirty="0" err="1"/>
              <a:t>Баяман</a:t>
            </a:r>
            <a:r>
              <a:rPr lang="ru-RU" sz="4400" dirty="0"/>
              <a:t> </a:t>
            </a:r>
            <a:r>
              <a:rPr lang="en-AU" sz="4400" dirty="0"/>
              <a:t>FE-W21</a:t>
            </a:r>
            <a:r>
              <a:rPr lang="ru-RU" sz="4400" dirty="0"/>
              <a:t/>
            </a:r>
            <a:br>
              <a:rPr lang="ru-RU" sz="4400" dirty="0"/>
            </a:br>
            <a:r>
              <a:rPr lang="ru-RU" sz="4400" dirty="0"/>
              <a:t>	</a:t>
            </a:r>
          </a:p>
          <a:p>
            <a:endParaRPr lang="ru-RU" sz="4400" dirty="0"/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03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798156" y="1272659"/>
            <a:ext cx="35332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 проекте</a:t>
            </a:r>
            <a:endParaRPr lang="ru-RU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98156" y="2549009"/>
            <a:ext cx="9115865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Maken</a:t>
            </a:r>
            <a:r>
              <a:rPr lang="ru-RU" sz="2800" b="1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 проект разрабатывающийся для улучшения работоспособности команды,</a:t>
            </a:r>
            <a:r>
              <a:rPr lang="en-US" sz="2800" b="1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ru-RU" sz="2800" b="1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и разделения задач между ее участниками с помощью распределения </a:t>
            </a:r>
            <a:r>
              <a:rPr lang="ru-RU" sz="2800" b="1" dirty="0" err="1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тасков</a:t>
            </a:r>
            <a:r>
              <a:rPr lang="ru-RU" sz="2800" b="1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. Идею придумала моя </a:t>
            </a:r>
            <a:r>
              <a:rPr lang="ru-RU" sz="2800" b="1" dirty="0" err="1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сокомандница</a:t>
            </a:r>
            <a:r>
              <a:rPr lang="ru-RU" sz="2800" b="1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Бермет</a:t>
            </a:r>
            <a:r>
              <a:rPr lang="ru-RU" sz="28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.</a:t>
            </a:r>
            <a:endParaRPr lang="ru-RU" sz="2800" b="1" dirty="0" smtClean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endParaRPr lang="ru-RU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ru-RU" b="1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	</a:t>
            </a:r>
          </a:p>
          <a:p>
            <a:r>
              <a:rPr lang="ru-RU" b="1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93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798157" y="1297557"/>
            <a:ext cx="22879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Что может </a:t>
            </a:r>
            <a:r>
              <a:rPr lang="en-AU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Maken</a:t>
            </a:r>
            <a:r>
              <a:rPr lang="en-AU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ru-RU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98156" y="2549009"/>
            <a:ext cx="63074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086100" y="1297557"/>
            <a:ext cx="8934450" cy="4791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03300" indent="-342900">
              <a:lnSpc>
                <a:spcPct val="100000"/>
              </a:lnSpc>
              <a:spcBef>
                <a:spcPts val="775"/>
              </a:spcBef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  <a:latin typeface="Noto Sans"/>
                <a:cs typeface="Noto Sans"/>
              </a:rPr>
              <a:t>Создать доску, листы и задачи</a:t>
            </a:r>
          </a:p>
          <a:p>
            <a:pPr marL="1003300" indent="-342900">
              <a:lnSpc>
                <a:spcPct val="100000"/>
              </a:lnSpc>
              <a:spcBef>
                <a:spcPts val="775"/>
              </a:spcBef>
              <a:buFont typeface="+mj-lt"/>
              <a:buAutoNum type="arabicPeriod"/>
            </a:pPr>
            <a:r>
              <a:rPr lang="ru-RU" sz="2800" spc="-5" dirty="0">
                <a:solidFill>
                  <a:schemeClr val="bg1"/>
                </a:solidFill>
              </a:rPr>
              <a:t>Добавить</a:t>
            </a:r>
            <a:r>
              <a:rPr lang="ru-RU" sz="2800" spc="-155" dirty="0">
                <a:solidFill>
                  <a:schemeClr val="bg1"/>
                </a:solidFill>
              </a:rPr>
              <a:t> </a:t>
            </a:r>
            <a:r>
              <a:rPr lang="ru-RU" sz="2800" spc="-5" dirty="0" smtClean="0">
                <a:solidFill>
                  <a:schemeClr val="bg1"/>
                </a:solidFill>
              </a:rPr>
              <a:t>участника </a:t>
            </a:r>
          </a:p>
          <a:p>
            <a:pPr marL="1003300" indent="-342900">
              <a:lnSpc>
                <a:spcPct val="100000"/>
              </a:lnSpc>
              <a:spcBef>
                <a:spcPts val="775"/>
              </a:spcBef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  <a:latin typeface="Noto Sans"/>
                <a:cs typeface="Noto Sans"/>
              </a:rPr>
              <a:t>Добавить сроки к задаче</a:t>
            </a:r>
            <a:endParaRPr lang="ru-RU" sz="2800" dirty="0">
              <a:solidFill>
                <a:schemeClr val="bg1"/>
              </a:solidFill>
              <a:latin typeface="Noto Sans"/>
              <a:cs typeface="Noto Sans"/>
            </a:endParaRPr>
          </a:p>
          <a:p>
            <a:pPr marL="1003300" indent="-342900">
              <a:lnSpc>
                <a:spcPct val="100000"/>
              </a:lnSpc>
              <a:spcBef>
                <a:spcPts val="775"/>
              </a:spcBef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  <a:latin typeface="Noto Sans"/>
                <a:cs typeface="Noto Sans"/>
              </a:rPr>
              <a:t>Добавить метки к задаче</a:t>
            </a:r>
          </a:p>
          <a:p>
            <a:pPr marL="1003300" indent="-342900">
              <a:lnSpc>
                <a:spcPct val="100000"/>
              </a:lnSpc>
              <a:spcBef>
                <a:spcPts val="775"/>
              </a:spcBef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  <a:latin typeface="Noto Sans"/>
                <a:cs typeface="Noto Sans"/>
              </a:rPr>
              <a:t>Перемещение задач по листам</a:t>
            </a:r>
          </a:p>
          <a:p>
            <a:pPr marL="1003300" indent="-342900">
              <a:lnSpc>
                <a:spcPct val="100000"/>
              </a:lnSpc>
              <a:spcBef>
                <a:spcPts val="775"/>
              </a:spcBef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  <a:latin typeface="Noto Sans"/>
                <a:cs typeface="Noto Sans"/>
              </a:rPr>
              <a:t>И многое другое  </a:t>
            </a:r>
          </a:p>
          <a:p>
            <a:pPr marL="1003300" indent="-342900">
              <a:lnSpc>
                <a:spcPct val="100000"/>
              </a:lnSpc>
              <a:spcBef>
                <a:spcPts val="775"/>
              </a:spcBef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  <a:latin typeface="Noto Sans"/>
                <a:cs typeface="Noto Sans"/>
              </a:rPr>
              <a:t>Редактирование задачи, доски и листа </a:t>
            </a:r>
          </a:p>
          <a:p>
            <a:pPr marL="1003300" indent="-342900">
              <a:lnSpc>
                <a:spcPct val="100000"/>
              </a:lnSpc>
              <a:spcBef>
                <a:spcPts val="775"/>
              </a:spcBef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  <a:latin typeface="Noto Sans"/>
                <a:cs typeface="Noto Sans"/>
              </a:rPr>
              <a:t>И многое другое. </a:t>
            </a:r>
          </a:p>
          <a:p>
            <a:pPr marL="1003300" indent="-342900">
              <a:lnSpc>
                <a:spcPct val="100000"/>
              </a:lnSpc>
              <a:spcBef>
                <a:spcPts val="775"/>
              </a:spcBef>
              <a:buFont typeface="+mj-lt"/>
              <a:buAutoNum type="arabicPeriod"/>
            </a:pPr>
            <a:endParaRPr lang="ru-RU" sz="2800" dirty="0" smtClean="0">
              <a:solidFill>
                <a:schemeClr val="bg1"/>
              </a:solidFill>
              <a:latin typeface="Noto Sans"/>
              <a:cs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2522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39</TotalTime>
  <Words>75</Words>
  <Application>Microsoft Office PowerPoint</Application>
  <PresentationFormat>Широкоэкранный</PresentationFormat>
  <Paragraphs>19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Bahnschrift SemiBold</vt:lpstr>
      <vt:lpstr>Century Schoolbook</vt:lpstr>
      <vt:lpstr>Noto Sans</vt:lpstr>
      <vt:lpstr>Wingdings 2</vt:lpstr>
      <vt:lpstr>View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Maken</dc:title>
  <dc:creator>Bayaman kodirov</dc:creator>
  <cp:lastModifiedBy>Bayaman kodirov</cp:lastModifiedBy>
  <cp:revision>5</cp:revision>
  <dcterms:created xsi:type="dcterms:W3CDTF">2021-12-18T10:37:21Z</dcterms:created>
  <dcterms:modified xsi:type="dcterms:W3CDTF">2021-12-18T11:17:14Z</dcterms:modified>
</cp:coreProperties>
</file>