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Black"/>
      <p:bold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oboto Mono Light"/>
      <p:regular r:id="rId27"/>
      <p:bold r:id="rId28"/>
      <p:italic r:id="rId29"/>
      <p:boldItalic r:id="rId30"/>
    </p:embeddedFont>
    <p:embeddedFont>
      <p:font typeface="Roboto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Black-boldItalic.fntdata"/><Relationship Id="rId21" Type="http://schemas.openxmlformats.org/officeDocument/2006/relationships/font" Target="fonts/RobotoBlack-bold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onoLight-bold.fntdata"/><Relationship Id="rId27" Type="http://schemas.openxmlformats.org/officeDocument/2006/relationships/font" Target="fonts/RobotoMon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regular.fntdata"/><Relationship Id="rId30" Type="http://schemas.openxmlformats.org/officeDocument/2006/relationships/font" Target="fonts/RobotoMono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32" Type="http://schemas.openxmlformats.org/officeDocument/2006/relationships/font" Target="fonts/Robo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3cea2c1b3e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3cea2c1b3e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3cea2c1b3e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3cea2c1b3e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3e7b7ca47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3e7b7ca47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33e7b7ca479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33e7b7ca479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3cea2c1b3e_0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3cea2c1b3e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33e7b7ca47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33e7b7ca47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33cea2c1b3e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33cea2c1b3e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3cea2c1b3e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3cea2c1b3e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3cea2c1b3e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3cea2c1b3e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3cea2c1b3e_0_1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3cea2c1b3e_0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3cea2c1b3e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3cea2c1b3e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3cea2c1b3e_0_1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3cea2c1b3e_0_1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3cea2c1b3e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3cea2c1b3e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3cea2c1b3e_0_1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3cea2c1b3e_0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3cea2c1b3e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3cea2c1b3e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section dividers">
  <p:cSld name="CUSTOM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723675" y="3913000"/>
            <a:ext cx="35757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2" type="subTitle"/>
          </p:nvPr>
        </p:nvSpPr>
        <p:spPr>
          <a:xfrm>
            <a:off x="723675" y="3518125"/>
            <a:ext cx="32724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3" type="subTitle"/>
          </p:nvPr>
        </p:nvSpPr>
        <p:spPr>
          <a:xfrm>
            <a:off x="4695750" y="3913000"/>
            <a:ext cx="26655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619550" y="304425"/>
            <a:ext cx="64428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4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5" type="subTitle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6" type="subTitle"/>
          </p:nvPr>
        </p:nvSpPr>
        <p:spPr>
          <a:xfrm rot="-5400000">
            <a:off x="7076550" y="4568500"/>
            <a:ext cx="822900" cy="2457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7" type="subTitle"/>
          </p:nvPr>
        </p:nvSpPr>
        <p:spPr>
          <a:xfrm rot="-5400000">
            <a:off x="7071825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8" type="subTitle"/>
          </p:nvPr>
        </p:nvSpPr>
        <p:spPr>
          <a:xfrm rot="-5400000">
            <a:off x="7331117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9" type="subTitle"/>
          </p:nvPr>
        </p:nvSpPr>
        <p:spPr>
          <a:xfrm rot="-5400000">
            <a:off x="7294517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3" type="subTitle"/>
          </p:nvPr>
        </p:nvSpPr>
        <p:spPr>
          <a:xfrm rot="-5400000">
            <a:off x="7584608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4" type="subTitle"/>
          </p:nvPr>
        </p:nvSpPr>
        <p:spPr>
          <a:xfrm rot="-5400000">
            <a:off x="7170763" y="2436750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5" type="subTitle"/>
          </p:nvPr>
        </p:nvSpPr>
        <p:spPr>
          <a:xfrm rot="-5400000">
            <a:off x="7548008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6" type="subTitle"/>
          </p:nvPr>
        </p:nvSpPr>
        <p:spPr>
          <a:xfrm rot="-5400000">
            <a:off x="78381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7" type="subTitle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8" type="subTitle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9" type="subTitle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20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21" type="subTitle"/>
          </p:nvPr>
        </p:nvSpPr>
        <p:spPr>
          <a:xfrm rot="-5400000">
            <a:off x="8348950" y="4567150"/>
            <a:ext cx="822900" cy="2484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22" type="subTitle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23" type="subTitle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24" type="subTitle"/>
          </p:nvPr>
        </p:nvSpPr>
        <p:spPr>
          <a:xfrm rot="-5400000">
            <a:off x="809159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25" type="subTitle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26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27" type="subTitle"/>
          </p:nvPr>
        </p:nvSpPr>
        <p:spPr>
          <a:xfrm rot="-5400000">
            <a:off x="6668850" y="2448450"/>
            <a:ext cx="1642800" cy="246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28" type="subTitle"/>
          </p:nvPr>
        </p:nvSpPr>
        <p:spPr>
          <a:xfrm rot="-5400000">
            <a:off x="6930126" y="2447400"/>
            <a:ext cx="1642800" cy="248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29" type="subTitle"/>
          </p:nvPr>
        </p:nvSpPr>
        <p:spPr>
          <a:xfrm rot="-5400000">
            <a:off x="7435629" y="2445450"/>
            <a:ext cx="1642800" cy="252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30" type="subTitle"/>
          </p:nvPr>
        </p:nvSpPr>
        <p:spPr>
          <a:xfrm rot="-5400000">
            <a:off x="7690896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797">
          <p15:clr>
            <a:srgbClr val="E46962"/>
          </p15:clr>
        </p15:guide>
        <p15:guide id="6" pos="4956">
          <p15:clr>
            <a:srgbClr val="E46962"/>
          </p15:clr>
        </p15:guide>
        <p15:guide id="7" pos="5116">
          <p15:clr>
            <a:srgbClr val="E46962"/>
          </p15:clr>
        </p15:guide>
        <p15:guide id="8" pos="5276">
          <p15:clr>
            <a:srgbClr val="E46962"/>
          </p15:clr>
        </p15:guide>
        <p15:guide id="9" pos="5442">
          <p15:clr>
            <a:srgbClr val="E46962"/>
          </p15:clr>
        </p15:guide>
        <p15:guide id="10" pos="5595">
          <p15:clr>
            <a:srgbClr val="E46962"/>
          </p15:clr>
        </p15:guide>
        <p15:guide id="11" pos="390">
          <p15:clr>
            <a:srgbClr val="E46962"/>
          </p15:clr>
        </p15:guide>
        <p15:guide id="12" pos="5760">
          <p15:clr>
            <a:srgbClr val="E46962"/>
          </p15:clr>
        </p15:guide>
        <p15:guide id="13" orient="horz" pos="168">
          <p15:clr>
            <a:srgbClr val="E46962"/>
          </p15:clr>
        </p15:guide>
        <p15:guide id="14" orient="horz" pos="3167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section binding">
  <p:cSld name="CUSTOM_1_1_1_1_1_1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/>
          <p:nvPr/>
        </p:nvSpPr>
        <p:spPr>
          <a:xfrm>
            <a:off x="1818000" y="-33075"/>
            <a:ext cx="7326300" cy="5204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5" name="Google Shape;225;p11"/>
          <p:cNvSpPr txBox="1"/>
          <p:nvPr>
            <p:ph type="title"/>
          </p:nvPr>
        </p:nvSpPr>
        <p:spPr>
          <a:xfrm>
            <a:off x="2338150" y="114300"/>
            <a:ext cx="6442800" cy="24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1"/>
          <p:cNvSpPr txBox="1"/>
          <p:nvPr>
            <p:ph idx="1" type="subTitle"/>
          </p:nvPr>
        </p:nvSpPr>
        <p:spPr>
          <a:xfrm rot="-5400000">
            <a:off x="101929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1"/>
          <p:cNvSpPr txBox="1"/>
          <p:nvPr>
            <p:ph idx="2" type="subTitle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1"/>
          <p:cNvSpPr txBox="1"/>
          <p:nvPr>
            <p:ph idx="3" type="subTitle"/>
          </p:nvPr>
        </p:nvSpPr>
        <p:spPr>
          <a:xfrm rot="-5400000">
            <a:off x="618596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1"/>
          <p:cNvSpPr txBox="1"/>
          <p:nvPr>
            <p:ph idx="4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1"/>
          <p:cNvSpPr txBox="1"/>
          <p:nvPr>
            <p:ph idx="5" type="subTitle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1"/>
          <p:cNvSpPr txBox="1"/>
          <p:nvPr>
            <p:ph idx="6" type="subTitle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1"/>
          <p:cNvSpPr txBox="1"/>
          <p:nvPr>
            <p:ph idx="7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1"/>
          <p:cNvSpPr txBox="1"/>
          <p:nvPr>
            <p:ph idx="8" type="subTitle"/>
          </p:nvPr>
        </p:nvSpPr>
        <p:spPr>
          <a:xfrm rot="-5400000">
            <a:off x="22624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1"/>
          <p:cNvSpPr txBox="1"/>
          <p:nvPr>
            <p:ph idx="9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1"/>
          <p:cNvSpPr txBox="1"/>
          <p:nvPr>
            <p:ph idx="13" type="subTitle"/>
          </p:nvPr>
        </p:nvSpPr>
        <p:spPr>
          <a:xfrm rot="-5400000">
            <a:off x="513446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1"/>
          <p:cNvSpPr txBox="1"/>
          <p:nvPr>
            <p:ph idx="14" type="subTitle"/>
          </p:nvPr>
        </p:nvSpPr>
        <p:spPr>
          <a:xfrm rot="-5400000">
            <a:off x="93229" y="2436750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1"/>
          <p:cNvSpPr txBox="1"/>
          <p:nvPr>
            <p:ph idx="15" type="subTitle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1"/>
          <p:cNvSpPr txBox="1"/>
          <p:nvPr>
            <p:ph idx="16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1"/>
          <p:cNvSpPr txBox="1"/>
          <p:nvPr>
            <p:ph idx="17" type="subTitle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1"/>
          <p:cNvSpPr txBox="1"/>
          <p:nvPr>
            <p:ph idx="18" type="subTitle"/>
          </p:nvPr>
        </p:nvSpPr>
        <p:spPr>
          <a:xfrm rot="-5400000">
            <a:off x="-172129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1"/>
          <p:cNvSpPr txBox="1"/>
          <p:nvPr>
            <p:ph idx="19" type="subTitle"/>
          </p:nvPr>
        </p:nvSpPr>
        <p:spPr>
          <a:xfrm rot="-5400000">
            <a:off x="7608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1"/>
          <p:cNvSpPr txBox="1"/>
          <p:nvPr>
            <p:ph idx="20" type="subTitle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1"/>
          <p:cNvSpPr txBox="1"/>
          <p:nvPr>
            <p:ph idx="21" type="subTitle"/>
          </p:nvPr>
        </p:nvSpPr>
        <p:spPr>
          <a:xfrm rot="-5400000">
            <a:off x="350188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1"/>
          <p:cNvSpPr txBox="1"/>
          <p:nvPr>
            <p:ph idx="22" type="subTitle"/>
          </p:nvPr>
        </p:nvSpPr>
        <p:spPr>
          <a:xfrm rot="-5400000">
            <a:off x="12786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1"/>
          <p:cNvSpPr txBox="1"/>
          <p:nvPr>
            <p:ph idx="23" type="subTitle"/>
          </p:nvPr>
        </p:nvSpPr>
        <p:spPr>
          <a:xfrm rot="-5400000">
            <a:off x="868650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1"/>
          <p:cNvSpPr txBox="1"/>
          <p:nvPr>
            <p:ph idx="24" type="subTitle"/>
          </p:nvPr>
        </p:nvSpPr>
        <p:spPr>
          <a:xfrm rot="-5400000">
            <a:off x="12420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1"/>
          <p:cNvSpPr txBox="1"/>
          <p:nvPr>
            <p:ph idx="25" type="subTitle"/>
          </p:nvPr>
        </p:nvSpPr>
        <p:spPr>
          <a:xfrm rot="-5400000">
            <a:off x="1550525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1"/>
          <p:cNvSpPr txBox="1"/>
          <p:nvPr>
            <p:ph idx="26" type="subTitle"/>
          </p:nvPr>
        </p:nvSpPr>
        <p:spPr>
          <a:xfrm rot="-5400000">
            <a:off x="11405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1"/>
          <p:cNvSpPr txBox="1"/>
          <p:nvPr>
            <p:ph idx="27" type="subTitle"/>
          </p:nvPr>
        </p:nvSpPr>
        <p:spPr>
          <a:xfrm rot="-5400000">
            <a:off x="15139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52" name="Google Shape;252;p12"/>
          <p:cNvSpPr txBox="1"/>
          <p:nvPr>
            <p:ph idx="1" type="subTitle"/>
          </p:nvPr>
        </p:nvSpPr>
        <p:spPr>
          <a:xfrm>
            <a:off x="118125" y="2589425"/>
            <a:ext cx="52776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9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2">
    <p:bg>
      <p:bgPr>
        <a:solidFill>
          <a:schemeClr val="dk2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2">
    <p:bg>
      <p:bgPr>
        <a:solidFill>
          <a:schemeClr val="lt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" type="body"/>
          </p:nvPr>
        </p:nvSpPr>
        <p:spPr>
          <a:xfrm>
            <a:off x="118125" y="2342475"/>
            <a:ext cx="8889900" cy="23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2">
    <p:bg>
      <p:bgPr>
        <a:solidFill>
          <a:schemeClr val="accen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60" name="Google Shape;260;p15"/>
          <p:cNvSpPr txBox="1"/>
          <p:nvPr>
            <p:ph idx="1" type="body"/>
          </p:nvPr>
        </p:nvSpPr>
        <p:spPr>
          <a:xfrm>
            <a:off x="118125" y="2342475"/>
            <a:ext cx="4014600" cy="23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261" name="Google Shape;261;p15"/>
          <p:cNvSpPr txBox="1"/>
          <p:nvPr>
            <p:ph idx="2" type="body"/>
          </p:nvPr>
        </p:nvSpPr>
        <p:spPr>
          <a:xfrm>
            <a:off x="4993425" y="2342475"/>
            <a:ext cx="4014600" cy="23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2">
    <p:bg>
      <p:bgPr>
        <a:solidFill>
          <a:schemeClr val="accent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2">
    <p:bg>
      <p:bgPr>
        <a:solidFill>
          <a:schemeClr val="accent3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66" name="Google Shape;266;p17"/>
          <p:cNvSpPr txBox="1"/>
          <p:nvPr>
            <p:ph idx="1" type="body"/>
          </p:nvPr>
        </p:nvSpPr>
        <p:spPr>
          <a:xfrm>
            <a:off x="118125" y="3285000"/>
            <a:ext cx="72429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267" name="Google Shape;267;p17"/>
          <p:cNvSpPr txBox="1"/>
          <p:nvPr>
            <p:ph idx="2" type="subTitle"/>
          </p:nvPr>
        </p:nvSpPr>
        <p:spPr>
          <a:xfrm>
            <a:off x="118125" y="2589425"/>
            <a:ext cx="52776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2">
    <p:bg>
      <p:bgPr>
        <a:solidFill>
          <a:schemeClr val="accent4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>
            <p:ph type="title"/>
          </p:nvPr>
        </p:nvSpPr>
        <p:spPr>
          <a:xfrm>
            <a:off x="127050" y="1227600"/>
            <a:ext cx="8889900" cy="26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2">
    <p:bg>
      <p:bgPr>
        <a:solidFill>
          <a:schemeClr val="accent5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72" name="Google Shape;272;p19"/>
          <p:cNvSpPr txBox="1"/>
          <p:nvPr>
            <p:ph idx="1" type="subTitle"/>
          </p:nvPr>
        </p:nvSpPr>
        <p:spPr>
          <a:xfrm>
            <a:off x="118125" y="2589425"/>
            <a:ext cx="52776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2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>
            <p:ph idx="1" type="body"/>
          </p:nvPr>
        </p:nvSpPr>
        <p:spPr>
          <a:xfrm>
            <a:off x="118125" y="1150325"/>
            <a:ext cx="89085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9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ith section dividers">
  <p:cSld name="CUSTOM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idx="1" type="subTitle"/>
          </p:nvPr>
        </p:nvSpPr>
        <p:spPr>
          <a:xfrm>
            <a:off x="923475" y="1557650"/>
            <a:ext cx="29427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2" type="subTitle"/>
          </p:nvPr>
        </p:nvSpPr>
        <p:spPr>
          <a:xfrm>
            <a:off x="923475" y="2455725"/>
            <a:ext cx="27558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/>
          <p:nvPr>
            <p:ph idx="3" type="pic"/>
          </p:nvPr>
        </p:nvSpPr>
        <p:spPr>
          <a:xfrm>
            <a:off x="4163550" y="479400"/>
            <a:ext cx="3071400" cy="3433200"/>
          </a:xfrm>
          <a:prstGeom prst="roundRect">
            <a:avLst>
              <a:gd fmla="val 7131" name="adj"/>
            </a:avLst>
          </a:prstGeom>
          <a:noFill/>
          <a:ln>
            <a:noFill/>
          </a:ln>
        </p:spPr>
      </p:sp>
      <p:sp>
        <p:nvSpPr>
          <p:cNvPr id="41" name="Google Shape;41;p3"/>
          <p:cNvSpPr txBox="1"/>
          <p:nvPr>
            <p:ph idx="4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5" type="subTitle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6" type="subTitle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7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8" type="subTitle"/>
          </p:nvPr>
        </p:nvSpPr>
        <p:spPr>
          <a:xfrm rot="-5400000">
            <a:off x="7331117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9" type="subTitle"/>
          </p:nvPr>
        </p:nvSpPr>
        <p:spPr>
          <a:xfrm rot="-5400000">
            <a:off x="7294517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3" type="subTitle"/>
          </p:nvPr>
        </p:nvSpPr>
        <p:spPr>
          <a:xfrm rot="-5400000">
            <a:off x="7584608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4" type="subTitle"/>
          </p:nvPr>
        </p:nvSpPr>
        <p:spPr>
          <a:xfrm rot="-5400000">
            <a:off x="7173022" y="2436750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5" type="subTitle"/>
          </p:nvPr>
        </p:nvSpPr>
        <p:spPr>
          <a:xfrm rot="-5400000">
            <a:off x="7548008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idx="16" type="subTitle"/>
          </p:nvPr>
        </p:nvSpPr>
        <p:spPr>
          <a:xfrm rot="-5400000">
            <a:off x="78381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7" type="subTitle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8" type="subTitle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19" type="subTitle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20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21" type="subTitle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"/>
          <p:cNvSpPr txBox="1"/>
          <p:nvPr>
            <p:ph idx="22" type="subTitle"/>
          </p:nvPr>
        </p:nvSpPr>
        <p:spPr>
          <a:xfrm rot="-5400000">
            <a:off x="8303720" y="366125"/>
            <a:ext cx="896100" cy="2484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"/>
          <p:cNvSpPr txBox="1"/>
          <p:nvPr>
            <p:ph idx="23" type="subTitle"/>
          </p:nvPr>
        </p:nvSpPr>
        <p:spPr>
          <a:xfrm rot="-5400000">
            <a:off x="809159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"/>
          <p:cNvSpPr txBox="1"/>
          <p:nvPr>
            <p:ph idx="24" type="subTitle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"/>
          <p:cNvSpPr txBox="1"/>
          <p:nvPr>
            <p:ph idx="25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"/>
          <p:cNvSpPr txBox="1"/>
          <p:nvPr>
            <p:ph idx="26" type="subTitle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"/>
          <p:cNvSpPr txBox="1"/>
          <p:nvPr>
            <p:ph idx="27" type="subTitle"/>
          </p:nvPr>
        </p:nvSpPr>
        <p:spPr>
          <a:xfrm rot="-5400000">
            <a:off x="6932746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"/>
          <p:cNvSpPr txBox="1"/>
          <p:nvPr>
            <p:ph idx="28" type="subTitle"/>
          </p:nvPr>
        </p:nvSpPr>
        <p:spPr>
          <a:xfrm rot="-5400000">
            <a:off x="7427488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"/>
          <p:cNvSpPr txBox="1"/>
          <p:nvPr>
            <p:ph idx="29" type="subTitle"/>
          </p:nvPr>
        </p:nvSpPr>
        <p:spPr>
          <a:xfrm rot="-5400000">
            <a:off x="7690896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"/>
          <p:cNvSpPr txBox="1"/>
          <p:nvPr>
            <p:ph idx="30" type="subTitle"/>
          </p:nvPr>
        </p:nvSpPr>
        <p:spPr>
          <a:xfrm rot="-5400000">
            <a:off x="8340546" y="4567150"/>
            <a:ext cx="822900" cy="2484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2_1">
    <p:bg>
      <p:bgPr>
        <a:solidFill>
          <a:schemeClr val="dk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/>
          <p:nvPr>
            <p:ph type="title"/>
          </p:nvPr>
        </p:nvSpPr>
        <p:spPr>
          <a:xfrm>
            <a:off x="118125" y="1642500"/>
            <a:ext cx="3090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77" name="Google Shape;277;p21"/>
          <p:cNvSpPr txBox="1"/>
          <p:nvPr>
            <p:ph idx="1" type="body"/>
          </p:nvPr>
        </p:nvSpPr>
        <p:spPr>
          <a:xfrm>
            <a:off x="4457450" y="1642500"/>
            <a:ext cx="42510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2_2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9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CUSTOM_1_1_2_2">
    <p:bg>
      <p:bgPr>
        <a:solidFill>
          <a:schemeClr val="dk2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3">
  <p:cSld name="CUSTOM_1_1_1_2_1">
    <p:bg>
      <p:bgPr>
        <a:solidFill>
          <a:schemeClr val="lt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4">
  <p:cSld name="CUSTOM_1_1_1_1_2_1">
    <p:bg>
      <p:bgPr>
        <a:solidFill>
          <a:schemeClr val="accen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5">
  <p:cSld name="CUSTOM_1_1_1_1_1_2_1">
    <p:bg>
      <p:bgPr>
        <a:solidFill>
          <a:schemeClr val="accen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6">
  <p:cSld name="CUSTOM_1_1_1_1_1_1_2_1">
    <p:bg>
      <p:bgPr>
        <a:solidFill>
          <a:schemeClr val="accent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7">
  <p:cSld name="CUSTOM_1_1_1_1_1_1_1_2_1">
    <p:bg>
      <p:bgPr>
        <a:solidFill>
          <a:schemeClr val="accent4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8">
  <p:cSld name="CUSTOM_1_1_1_1_1_1_1_1_2_1">
    <p:bg>
      <p:bgPr>
        <a:solidFill>
          <a:schemeClr val="accent5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2_1_1">
    <p:bg>
      <p:bgPr>
        <a:solidFill>
          <a:schemeClr val="lt2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88" name="Google Shape;288;p30"/>
          <p:cNvSpPr txBox="1"/>
          <p:nvPr>
            <p:ph idx="1" type="subTitle"/>
          </p:nvPr>
        </p:nvSpPr>
        <p:spPr>
          <a:xfrm>
            <a:off x="118125" y="2589425"/>
            <a:ext cx="28185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89" name="Google Shape;289;p30"/>
          <p:cNvSpPr txBox="1"/>
          <p:nvPr>
            <p:ph idx="2" type="subTitle"/>
          </p:nvPr>
        </p:nvSpPr>
        <p:spPr>
          <a:xfrm>
            <a:off x="3153878" y="2589425"/>
            <a:ext cx="28185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90" name="Google Shape;290;p30"/>
          <p:cNvSpPr txBox="1"/>
          <p:nvPr>
            <p:ph idx="3" type="subTitle"/>
          </p:nvPr>
        </p:nvSpPr>
        <p:spPr>
          <a:xfrm>
            <a:off x="6189630" y="2589425"/>
            <a:ext cx="28185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91" name="Google Shape;291;p30"/>
          <p:cNvSpPr txBox="1"/>
          <p:nvPr>
            <p:ph idx="4" type="subTitle"/>
          </p:nvPr>
        </p:nvSpPr>
        <p:spPr>
          <a:xfrm>
            <a:off x="118125" y="3875300"/>
            <a:ext cx="28185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92" name="Google Shape;292;p30"/>
          <p:cNvSpPr txBox="1"/>
          <p:nvPr>
            <p:ph idx="5" type="subTitle"/>
          </p:nvPr>
        </p:nvSpPr>
        <p:spPr>
          <a:xfrm>
            <a:off x="3153878" y="3875300"/>
            <a:ext cx="28185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93" name="Google Shape;293;p30"/>
          <p:cNvSpPr txBox="1"/>
          <p:nvPr>
            <p:ph idx="6" type="subTitle"/>
          </p:nvPr>
        </p:nvSpPr>
        <p:spPr>
          <a:xfrm>
            <a:off x="6189630" y="3875300"/>
            <a:ext cx="28185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2_1_1">
    <p:bg>
      <p:bgPr>
        <a:solidFill>
          <a:schemeClr val="accen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96" name="Google Shape;296;p31"/>
          <p:cNvSpPr txBox="1"/>
          <p:nvPr>
            <p:ph idx="1" type="body"/>
          </p:nvPr>
        </p:nvSpPr>
        <p:spPr>
          <a:xfrm>
            <a:off x="118125" y="2124100"/>
            <a:ext cx="2616600" cy="23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297" name="Google Shape;297;p31"/>
          <p:cNvSpPr/>
          <p:nvPr>
            <p:ph idx="2" type="pic"/>
          </p:nvPr>
        </p:nvSpPr>
        <p:spPr>
          <a:xfrm>
            <a:off x="2921875" y="2124100"/>
            <a:ext cx="6086100" cy="29052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2_1_1">
    <p:bg>
      <p:bgPr>
        <a:solidFill>
          <a:schemeClr val="accent2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00" name="Google Shape;300;p32"/>
          <p:cNvSpPr txBox="1"/>
          <p:nvPr>
            <p:ph idx="1" type="subTitle"/>
          </p:nvPr>
        </p:nvSpPr>
        <p:spPr>
          <a:xfrm>
            <a:off x="638963" y="2031450"/>
            <a:ext cx="35715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01" name="Google Shape;301;p32"/>
          <p:cNvSpPr txBox="1"/>
          <p:nvPr>
            <p:ph idx="2" type="body"/>
          </p:nvPr>
        </p:nvSpPr>
        <p:spPr>
          <a:xfrm>
            <a:off x="638963" y="3285000"/>
            <a:ext cx="35715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302" name="Google Shape;302;p32"/>
          <p:cNvSpPr txBox="1"/>
          <p:nvPr>
            <p:ph idx="3" type="subTitle"/>
          </p:nvPr>
        </p:nvSpPr>
        <p:spPr>
          <a:xfrm>
            <a:off x="5008438" y="2031450"/>
            <a:ext cx="35715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03" name="Google Shape;303;p32"/>
          <p:cNvSpPr txBox="1"/>
          <p:nvPr>
            <p:ph idx="4" type="body"/>
          </p:nvPr>
        </p:nvSpPr>
        <p:spPr>
          <a:xfrm>
            <a:off x="5008438" y="3285000"/>
            <a:ext cx="35715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2_1_1">
    <p:bg>
      <p:bgPr>
        <a:solidFill>
          <a:schemeClr val="accent3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06" name="Google Shape;306;p33"/>
          <p:cNvSpPr txBox="1"/>
          <p:nvPr>
            <p:ph idx="1" type="subTitle"/>
          </p:nvPr>
        </p:nvSpPr>
        <p:spPr>
          <a:xfrm>
            <a:off x="638963" y="2031450"/>
            <a:ext cx="22683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07" name="Google Shape;307;p33"/>
          <p:cNvSpPr txBox="1"/>
          <p:nvPr>
            <p:ph idx="2" type="body"/>
          </p:nvPr>
        </p:nvSpPr>
        <p:spPr>
          <a:xfrm>
            <a:off x="638963" y="3285000"/>
            <a:ext cx="22683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308" name="Google Shape;308;p33"/>
          <p:cNvSpPr txBox="1"/>
          <p:nvPr>
            <p:ph idx="3" type="subTitle"/>
          </p:nvPr>
        </p:nvSpPr>
        <p:spPr>
          <a:xfrm>
            <a:off x="3448098" y="2031450"/>
            <a:ext cx="22683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09" name="Google Shape;309;p33"/>
          <p:cNvSpPr txBox="1"/>
          <p:nvPr>
            <p:ph idx="4" type="body"/>
          </p:nvPr>
        </p:nvSpPr>
        <p:spPr>
          <a:xfrm>
            <a:off x="3448098" y="3285000"/>
            <a:ext cx="22683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310" name="Google Shape;310;p33"/>
          <p:cNvSpPr txBox="1"/>
          <p:nvPr>
            <p:ph idx="5" type="subTitle"/>
          </p:nvPr>
        </p:nvSpPr>
        <p:spPr>
          <a:xfrm>
            <a:off x="6202551" y="2031450"/>
            <a:ext cx="22683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11" name="Google Shape;311;p33"/>
          <p:cNvSpPr txBox="1"/>
          <p:nvPr>
            <p:ph idx="6" type="body"/>
          </p:nvPr>
        </p:nvSpPr>
        <p:spPr>
          <a:xfrm>
            <a:off x="6202551" y="3285000"/>
            <a:ext cx="22683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1_1_1_1_1_1_1_2_1_1">
    <p:bg>
      <p:bgPr>
        <a:solidFill>
          <a:schemeClr val="accent4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14" name="Google Shape;314;p34"/>
          <p:cNvSpPr txBox="1"/>
          <p:nvPr>
            <p:ph idx="1" type="subTitle"/>
          </p:nvPr>
        </p:nvSpPr>
        <p:spPr>
          <a:xfrm>
            <a:off x="541175" y="2031450"/>
            <a:ext cx="17331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15" name="Google Shape;315;p34"/>
          <p:cNvSpPr txBox="1"/>
          <p:nvPr>
            <p:ph idx="2" type="body"/>
          </p:nvPr>
        </p:nvSpPr>
        <p:spPr>
          <a:xfrm>
            <a:off x="541175" y="3285000"/>
            <a:ext cx="17331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316" name="Google Shape;316;p34"/>
          <p:cNvSpPr txBox="1"/>
          <p:nvPr>
            <p:ph idx="3" type="subTitle"/>
          </p:nvPr>
        </p:nvSpPr>
        <p:spPr>
          <a:xfrm>
            <a:off x="2661138" y="2031450"/>
            <a:ext cx="17331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17" name="Google Shape;317;p34"/>
          <p:cNvSpPr txBox="1"/>
          <p:nvPr>
            <p:ph idx="4" type="body"/>
          </p:nvPr>
        </p:nvSpPr>
        <p:spPr>
          <a:xfrm>
            <a:off x="2661138" y="3285000"/>
            <a:ext cx="17331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318" name="Google Shape;318;p34"/>
          <p:cNvSpPr txBox="1"/>
          <p:nvPr>
            <p:ph idx="5" type="subTitle"/>
          </p:nvPr>
        </p:nvSpPr>
        <p:spPr>
          <a:xfrm>
            <a:off x="4765435" y="2031450"/>
            <a:ext cx="17331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19" name="Google Shape;319;p34"/>
          <p:cNvSpPr txBox="1"/>
          <p:nvPr>
            <p:ph idx="6" type="body"/>
          </p:nvPr>
        </p:nvSpPr>
        <p:spPr>
          <a:xfrm>
            <a:off x="4765435" y="3285000"/>
            <a:ext cx="17331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320" name="Google Shape;320;p34"/>
          <p:cNvSpPr txBox="1"/>
          <p:nvPr>
            <p:ph idx="7" type="subTitle"/>
          </p:nvPr>
        </p:nvSpPr>
        <p:spPr>
          <a:xfrm>
            <a:off x="6869735" y="2031450"/>
            <a:ext cx="17331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21" name="Google Shape;321;p34"/>
          <p:cNvSpPr txBox="1"/>
          <p:nvPr>
            <p:ph idx="8" type="body"/>
          </p:nvPr>
        </p:nvSpPr>
        <p:spPr>
          <a:xfrm>
            <a:off x="6869735" y="3285000"/>
            <a:ext cx="17331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2_1_1">
    <p:bg>
      <p:bgPr>
        <a:solidFill>
          <a:schemeClr val="accent5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24" name="Google Shape;324;p35"/>
          <p:cNvSpPr/>
          <p:nvPr>
            <p:ph idx="2" type="pic"/>
          </p:nvPr>
        </p:nvSpPr>
        <p:spPr>
          <a:xfrm>
            <a:off x="118075" y="1318850"/>
            <a:ext cx="8889900" cy="37104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2_3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27" name="Google Shape;327;p36"/>
          <p:cNvSpPr txBox="1"/>
          <p:nvPr>
            <p:ph idx="1" type="subTitle"/>
          </p:nvPr>
        </p:nvSpPr>
        <p:spPr>
          <a:xfrm>
            <a:off x="158263" y="2008900"/>
            <a:ext cx="43170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28" name="Google Shape;328;p36"/>
          <p:cNvSpPr txBox="1"/>
          <p:nvPr>
            <p:ph idx="2" type="body"/>
          </p:nvPr>
        </p:nvSpPr>
        <p:spPr>
          <a:xfrm>
            <a:off x="158275" y="2392475"/>
            <a:ext cx="43170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329" name="Google Shape;329;p36"/>
          <p:cNvSpPr/>
          <p:nvPr>
            <p:ph idx="3" type="pic"/>
          </p:nvPr>
        </p:nvSpPr>
        <p:spPr>
          <a:xfrm>
            <a:off x="158263" y="2816950"/>
            <a:ext cx="4317000" cy="21312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  <p:sp>
        <p:nvSpPr>
          <p:cNvPr id="330" name="Google Shape;330;p36"/>
          <p:cNvSpPr txBox="1"/>
          <p:nvPr>
            <p:ph idx="4" type="subTitle"/>
          </p:nvPr>
        </p:nvSpPr>
        <p:spPr>
          <a:xfrm>
            <a:off x="4668738" y="2008900"/>
            <a:ext cx="43170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31" name="Google Shape;331;p36"/>
          <p:cNvSpPr txBox="1"/>
          <p:nvPr>
            <p:ph idx="5" type="body"/>
          </p:nvPr>
        </p:nvSpPr>
        <p:spPr>
          <a:xfrm>
            <a:off x="4668750" y="2392475"/>
            <a:ext cx="43170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332" name="Google Shape;332;p36"/>
          <p:cNvSpPr/>
          <p:nvPr>
            <p:ph idx="6" type="pic"/>
          </p:nvPr>
        </p:nvSpPr>
        <p:spPr>
          <a:xfrm>
            <a:off x="4668738" y="2816950"/>
            <a:ext cx="4317000" cy="21312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9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2_3">
    <p:bg>
      <p:bgPr>
        <a:solidFill>
          <a:schemeClr val="dk2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35" name="Google Shape;335;p37"/>
          <p:cNvSpPr txBox="1"/>
          <p:nvPr>
            <p:ph idx="1" type="subTitle"/>
          </p:nvPr>
        </p:nvSpPr>
        <p:spPr>
          <a:xfrm>
            <a:off x="158276" y="2008900"/>
            <a:ext cx="28644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36" name="Google Shape;336;p37"/>
          <p:cNvSpPr txBox="1"/>
          <p:nvPr>
            <p:ph idx="2" type="body"/>
          </p:nvPr>
        </p:nvSpPr>
        <p:spPr>
          <a:xfrm>
            <a:off x="158275" y="2392475"/>
            <a:ext cx="2864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337" name="Google Shape;337;p37"/>
          <p:cNvSpPr/>
          <p:nvPr>
            <p:ph idx="3" type="pic"/>
          </p:nvPr>
        </p:nvSpPr>
        <p:spPr>
          <a:xfrm>
            <a:off x="158276" y="2816950"/>
            <a:ext cx="2864400" cy="21312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  <p:sp>
        <p:nvSpPr>
          <p:cNvPr id="338" name="Google Shape;338;p37"/>
          <p:cNvSpPr txBox="1"/>
          <p:nvPr>
            <p:ph idx="4" type="subTitle"/>
          </p:nvPr>
        </p:nvSpPr>
        <p:spPr>
          <a:xfrm>
            <a:off x="3150973" y="2008900"/>
            <a:ext cx="28644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39" name="Google Shape;339;p37"/>
          <p:cNvSpPr txBox="1"/>
          <p:nvPr>
            <p:ph idx="5" type="body"/>
          </p:nvPr>
        </p:nvSpPr>
        <p:spPr>
          <a:xfrm>
            <a:off x="3150973" y="2392475"/>
            <a:ext cx="2864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340" name="Google Shape;340;p37"/>
          <p:cNvSpPr/>
          <p:nvPr>
            <p:ph idx="6" type="pic"/>
          </p:nvPr>
        </p:nvSpPr>
        <p:spPr>
          <a:xfrm>
            <a:off x="3150973" y="2816950"/>
            <a:ext cx="2864400" cy="21312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  <p:sp>
        <p:nvSpPr>
          <p:cNvPr id="341" name="Google Shape;341;p37"/>
          <p:cNvSpPr txBox="1"/>
          <p:nvPr>
            <p:ph idx="7" type="subTitle"/>
          </p:nvPr>
        </p:nvSpPr>
        <p:spPr>
          <a:xfrm>
            <a:off x="6143673" y="2008900"/>
            <a:ext cx="28644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42" name="Google Shape;342;p37"/>
          <p:cNvSpPr txBox="1"/>
          <p:nvPr>
            <p:ph idx="8" type="body"/>
          </p:nvPr>
        </p:nvSpPr>
        <p:spPr>
          <a:xfrm>
            <a:off x="6143674" y="2392475"/>
            <a:ext cx="2864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343" name="Google Shape;343;p37"/>
          <p:cNvSpPr/>
          <p:nvPr>
            <p:ph idx="9" type="pic"/>
          </p:nvPr>
        </p:nvSpPr>
        <p:spPr>
          <a:xfrm>
            <a:off x="6143673" y="2816950"/>
            <a:ext cx="2864400" cy="21312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2_2">
    <p:bg>
      <p:bgPr>
        <a:solidFill>
          <a:schemeClr val="lt2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/>
          <p:nvPr>
            <p:ph idx="2" type="pic"/>
          </p:nvPr>
        </p:nvSpPr>
        <p:spPr>
          <a:xfrm>
            <a:off x="118075" y="114300"/>
            <a:ext cx="8889900" cy="49149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2_2">
    <p:bg>
      <p:bgPr>
        <a:solidFill>
          <a:schemeClr val="accen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/>
          <p:nvPr>
            <p:ph idx="2" type="pic"/>
          </p:nvPr>
        </p:nvSpPr>
        <p:spPr>
          <a:xfrm>
            <a:off x="158275" y="1268925"/>
            <a:ext cx="2864400" cy="12027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  <p:sp>
        <p:nvSpPr>
          <p:cNvPr id="349" name="Google Shape;349;p39"/>
          <p:cNvSpPr/>
          <p:nvPr>
            <p:ph idx="3" type="pic"/>
          </p:nvPr>
        </p:nvSpPr>
        <p:spPr>
          <a:xfrm>
            <a:off x="3150974" y="1268925"/>
            <a:ext cx="2864400" cy="12027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  <p:sp>
        <p:nvSpPr>
          <p:cNvPr id="350" name="Google Shape;350;p39"/>
          <p:cNvSpPr/>
          <p:nvPr>
            <p:ph idx="4" type="pic"/>
          </p:nvPr>
        </p:nvSpPr>
        <p:spPr>
          <a:xfrm>
            <a:off x="6143675" y="1268925"/>
            <a:ext cx="2864400" cy="12027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  <p:sp>
        <p:nvSpPr>
          <p:cNvPr id="351" name="Google Shape;351;p39"/>
          <p:cNvSpPr/>
          <p:nvPr>
            <p:ph idx="5" type="pic"/>
          </p:nvPr>
        </p:nvSpPr>
        <p:spPr>
          <a:xfrm>
            <a:off x="158275" y="2561998"/>
            <a:ext cx="2864400" cy="12027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  <p:sp>
        <p:nvSpPr>
          <p:cNvPr id="352" name="Google Shape;352;p39"/>
          <p:cNvSpPr/>
          <p:nvPr>
            <p:ph idx="6" type="pic"/>
          </p:nvPr>
        </p:nvSpPr>
        <p:spPr>
          <a:xfrm>
            <a:off x="3150974" y="2561998"/>
            <a:ext cx="2864400" cy="12027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  <p:sp>
        <p:nvSpPr>
          <p:cNvPr id="353" name="Google Shape;353;p39"/>
          <p:cNvSpPr/>
          <p:nvPr>
            <p:ph idx="7" type="pic"/>
          </p:nvPr>
        </p:nvSpPr>
        <p:spPr>
          <a:xfrm>
            <a:off x="6143675" y="2561998"/>
            <a:ext cx="2864400" cy="12027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  <p:sp>
        <p:nvSpPr>
          <p:cNvPr id="354" name="Google Shape;354;p39"/>
          <p:cNvSpPr/>
          <p:nvPr>
            <p:ph idx="8" type="pic"/>
          </p:nvPr>
        </p:nvSpPr>
        <p:spPr>
          <a:xfrm>
            <a:off x="158275" y="3855070"/>
            <a:ext cx="2864400" cy="12027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  <p:sp>
        <p:nvSpPr>
          <p:cNvPr id="355" name="Google Shape;355;p39"/>
          <p:cNvSpPr/>
          <p:nvPr>
            <p:ph idx="9" type="pic"/>
          </p:nvPr>
        </p:nvSpPr>
        <p:spPr>
          <a:xfrm>
            <a:off x="3150974" y="3855070"/>
            <a:ext cx="2864400" cy="12027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  <p:sp>
        <p:nvSpPr>
          <p:cNvPr id="356" name="Google Shape;356;p39"/>
          <p:cNvSpPr/>
          <p:nvPr>
            <p:ph idx="13" type="pic"/>
          </p:nvPr>
        </p:nvSpPr>
        <p:spPr>
          <a:xfrm>
            <a:off x="6143675" y="3855070"/>
            <a:ext cx="2864400" cy="12027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" name="Google Shape;72;p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section dividers">
  <p:cSld name="CUSTOM_1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>
            <p:ph type="title"/>
          </p:nvPr>
        </p:nvSpPr>
        <p:spPr>
          <a:xfrm>
            <a:off x="1031075" y="114300"/>
            <a:ext cx="64428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" type="subTitle"/>
          </p:nvPr>
        </p:nvSpPr>
        <p:spPr>
          <a:xfrm>
            <a:off x="1031075" y="1235275"/>
            <a:ext cx="35757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8" name="Google Shape;78;p6"/>
          <p:cNvSpPr txBox="1"/>
          <p:nvPr>
            <p:ph idx="2" type="subTitle"/>
          </p:nvPr>
        </p:nvSpPr>
        <p:spPr>
          <a:xfrm>
            <a:off x="5578299" y="3182825"/>
            <a:ext cx="23037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6"/>
          <p:cNvSpPr txBox="1"/>
          <p:nvPr>
            <p:ph idx="3" type="subTitle"/>
          </p:nvPr>
        </p:nvSpPr>
        <p:spPr>
          <a:xfrm>
            <a:off x="5578300" y="3600525"/>
            <a:ext cx="20802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4" type="subTitle"/>
          </p:nvPr>
        </p:nvSpPr>
        <p:spPr>
          <a:xfrm>
            <a:off x="3304687" y="3182825"/>
            <a:ext cx="23037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" name="Google Shape;81;p6"/>
          <p:cNvSpPr txBox="1"/>
          <p:nvPr>
            <p:ph idx="5" type="subTitle"/>
          </p:nvPr>
        </p:nvSpPr>
        <p:spPr>
          <a:xfrm>
            <a:off x="3304687" y="3600525"/>
            <a:ext cx="20802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"/>
          <p:cNvSpPr txBox="1"/>
          <p:nvPr>
            <p:ph idx="6" type="subTitle"/>
          </p:nvPr>
        </p:nvSpPr>
        <p:spPr>
          <a:xfrm>
            <a:off x="1031075" y="3182825"/>
            <a:ext cx="23037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" name="Google Shape;83;p6"/>
          <p:cNvSpPr txBox="1"/>
          <p:nvPr>
            <p:ph idx="7" type="subTitle"/>
          </p:nvPr>
        </p:nvSpPr>
        <p:spPr>
          <a:xfrm>
            <a:off x="1031075" y="3600525"/>
            <a:ext cx="20802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8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9" type="subTitle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"/>
          <p:cNvSpPr txBox="1"/>
          <p:nvPr>
            <p:ph idx="13" type="subTitle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"/>
          <p:cNvSpPr txBox="1"/>
          <p:nvPr>
            <p:ph idx="14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"/>
          <p:cNvSpPr txBox="1"/>
          <p:nvPr>
            <p:ph idx="15" type="subTitle"/>
          </p:nvPr>
        </p:nvSpPr>
        <p:spPr>
          <a:xfrm rot="-5400000">
            <a:off x="22624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"/>
          <p:cNvSpPr txBox="1"/>
          <p:nvPr>
            <p:ph idx="16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"/>
          <p:cNvSpPr txBox="1"/>
          <p:nvPr>
            <p:ph idx="17" type="subTitle"/>
          </p:nvPr>
        </p:nvSpPr>
        <p:spPr>
          <a:xfrm rot="-5400000">
            <a:off x="7584608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"/>
          <p:cNvSpPr txBox="1"/>
          <p:nvPr>
            <p:ph idx="18" type="subTitle"/>
          </p:nvPr>
        </p:nvSpPr>
        <p:spPr>
          <a:xfrm rot="-5400000">
            <a:off x="7173022" y="2436750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"/>
          <p:cNvSpPr txBox="1"/>
          <p:nvPr>
            <p:ph idx="19" type="subTitle"/>
          </p:nvPr>
        </p:nvSpPr>
        <p:spPr>
          <a:xfrm rot="-5400000">
            <a:off x="7548008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"/>
          <p:cNvSpPr txBox="1"/>
          <p:nvPr>
            <p:ph idx="20" type="subTitle"/>
          </p:nvPr>
        </p:nvSpPr>
        <p:spPr>
          <a:xfrm rot="-5400000">
            <a:off x="78381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"/>
          <p:cNvSpPr txBox="1"/>
          <p:nvPr>
            <p:ph idx="21" type="subTitle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"/>
          <p:cNvSpPr txBox="1"/>
          <p:nvPr>
            <p:ph idx="22" type="subTitle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"/>
          <p:cNvSpPr txBox="1"/>
          <p:nvPr>
            <p:ph idx="23" type="subTitle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"/>
          <p:cNvSpPr txBox="1"/>
          <p:nvPr>
            <p:ph idx="24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"/>
          <p:cNvSpPr txBox="1"/>
          <p:nvPr>
            <p:ph idx="25" type="subTitle"/>
          </p:nvPr>
        </p:nvSpPr>
        <p:spPr>
          <a:xfrm rot="-5400000">
            <a:off x="8345233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26" type="subTitle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27" type="subTitle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"/>
          <p:cNvSpPr txBox="1"/>
          <p:nvPr>
            <p:ph idx="28" type="subTitle"/>
          </p:nvPr>
        </p:nvSpPr>
        <p:spPr>
          <a:xfrm rot="-5400000">
            <a:off x="809159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29" type="subTitle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30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31" type="subTitle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"/>
          <p:cNvSpPr txBox="1"/>
          <p:nvPr>
            <p:ph idx="32" type="subTitle"/>
          </p:nvPr>
        </p:nvSpPr>
        <p:spPr>
          <a:xfrm rot="-5400000">
            <a:off x="-172129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"/>
          <p:cNvSpPr txBox="1"/>
          <p:nvPr>
            <p:ph idx="33" type="subTitle"/>
          </p:nvPr>
        </p:nvSpPr>
        <p:spPr>
          <a:xfrm rot="-5400000">
            <a:off x="7427488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"/>
          <p:cNvSpPr txBox="1"/>
          <p:nvPr>
            <p:ph idx="34" type="subTitle"/>
          </p:nvPr>
        </p:nvSpPr>
        <p:spPr>
          <a:xfrm rot="-5400000">
            <a:off x="7690896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33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 with section dividers">
  <p:cSld name="CUSTOM_1_1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1324713" y="121125"/>
            <a:ext cx="6442800" cy="22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7"/>
          <p:cNvSpPr/>
          <p:nvPr>
            <p:ph idx="2" type="pic"/>
          </p:nvPr>
        </p:nvSpPr>
        <p:spPr>
          <a:xfrm>
            <a:off x="1324713" y="1715450"/>
            <a:ext cx="1441800" cy="1611600"/>
          </a:xfrm>
          <a:prstGeom prst="roundRect">
            <a:avLst>
              <a:gd fmla="val 7131" name="adj"/>
            </a:avLst>
          </a:prstGeom>
          <a:noFill/>
          <a:ln>
            <a:noFill/>
          </a:ln>
        </p:spPr>
      </p:sp>
      <p:sp>
        <p:nvSpPr>
          <p:cNvPr id="111" name="Google Shape;111;p7"/>
          <p:cNvSpPr/>
          <p:nvPr>
            <p:ph idx="3" type="pic"/>
          </p:nvPr>
        </p:nvSpPr>
        <p:spPr>
          <a:xfrm>
            <a:off x="3625350" y="1715450"/>
            <a:ext cx="1441800" cy="1611600"/>
          </a:xfrm>
          <a:prstGeom prst="roundRect">
            <a:avLst>
              <a:gd fmla="val 7131" name="adj"/>
            </a:avLst>
          </a:prstGeom>
          <a:noFill/>
          <a:ln>
            <a:noFill/>
          </a:ln>
        </p:spPr>
      </p:sp>
      <p:sp>
        <p:nvSpPr>
          <p:cNvPr id="112" name="Google Shape;112;p7"/>
          <p:cNvSpPr/>
          <p:nvPr>
            <p:ph idx="4" type="pic"/>
          </p:nvPr>
        </p:nvSpPr>
        <p:spPr>
          <a:xfrm>
            <a:off x="5925988" y="1715450"/>
            <a:ext cx="1441800" cy="1611600"/>
          </a:xfrm>
          <a:prstGeom prst="roundRect">
            <a:avLst>
              <a:gd fmla="val 7131" name="adj"/>
            </a:avLst>
          </a:prstGeom>
          <a:noFill/>
          <a:ln>
            <a:noFill/>
          </a:ln>
        </p:spPr>
      </p:sp>
      <p:sp>
        <p:nvSpPr>
          <p:cNvPr id="113" name="Google Shape;113;p7"/>
          <p:cNvSpPr txBox="1"/>
          <p:nvPr>
            <p:ph idx="1" type="subTitle"/>
          </p:nvPr>
        </p:nvSpPr>
        <p:spPr>
          <a:xfrm>
            <a:off x="1324713" y="3492200"/>
            <a:ext cx="2088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14" name="Google Shape;114;p7"/>
          <p:cNvSpPr txBox="1"/>
          <p:nvPr>
            <p:ph idx="5" type="subTitle"/>
          </p:nvPr>
        </p:nvSpPr>
        <p:spPr>
          <a:xfrm>
            <a:off x="3637156" y="3492200"/>
            <a:ext cx="2088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15" name="Google Shape;115;p7"/>
          <p:cNvSpPr txBox="1"/>
          <p:nvPr>
            <p:ph idx="6" type="subTitle"/>
          </p:nvPr>
        </p:nvSpPr>
        <p:spPr>
          <a:xfrm>
            <a:off x="5925988" y="3492200"/>
            <a:ext cx="2088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16" name="Google Shape;116;p7"/>
          <p:cNvSpPr txBox="1"/>
          <p:nvPr>
            <p:ph idx="7" type="subTitle"/>
          </p:nvPr>
        </p:nvSpPr>
        <p:spPr>
          <a:xfrm>
            <a:off x="1324713" y="4040125"/>
            <a:ext cx="19980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8" type="subTitle"/>
          </p:nvPr>
        </p:nvSpPr>
        <p:spPr>
          <a:xfrm>
            <a:off x="3637147" y="4040125"/>
            <a:ext cx="21636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9" type="subTitle"/>
          </p:nvPr>
        </p:nvSpPr>
        <p:spPr>
          <a:xfrm>
            <a:off x="5925988" y="4040125"/>
            <a:ext cx="20604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7"/>
          <p:cNvSpPr txBox="1"/>
          <p:nvPr>
            <p:ph idx="13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4" type="subTitle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7"/>
          <p:cNvSpPr txBox="1"/>
          <p:nvPr>
            <p:ph idx="15" type="subTitle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7"/>
          <p:cNvSpPr txBox="1"/>
          <p:nvPr>
            <p:ph idx="16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7"/>
          <p:cNvSpPr txBox="1"/>
          <p:nvPr>
            <p:ph idx="17" type="subTitle"/>
          </p:nvPr>
        </p:nvSpPr>
        <p:spPr>
          <a:xfrm rot="-5400000">
            <a:off x="22624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7"/>
          <p:cNvSpPr txBox="1"/>
          <p:nvPr>
            <p:ph idx="18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7"/>
          <p:cNvSpPr txBox="1"/>
          <p:nvPr>
            <p:ph idx="19" type="subTitle"/>
          </p:nvPr>
        </p:nvSpPr>
        <p:spPr>
          <a:xfrm rot="-5400000">
            <a:off x="513446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7"/>
          <p:cNvSpPr txBox="1"/>
          <p:nvPr>
            <p:ph idx="20" type="subTitle"/>
          </p:nvPr>
        </p:nvSpPr>
        <p:spPr>
          <a:xfrm rot="-5400000">
            <a:off x="93229" y="2436750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"/>
          <p:cNvSpPr txBox="1"/>
          <p:nvPr>
            <p:ph idx="21" type="subTitle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7"/>
          <p:cNvSpPr txBox="1"/>
          <p:nvPr>
            <p:ph idx="22" type="subTitle"/>
          </p:nvPr>
        </p:nvSpPr>
        <p:spPr>
          <a:xfrm rot="-5400000">
            <a:off x="78381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7"/>
          <p:cNvSpPr txBox="1"/>
          <p:nvPr>
            <p:ph idx="23" type="subTitle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7"/>
          <p:cNvSpPr txBox="1"/>
          <p:nvPr>
            <p:ph idx="24" type="subTitle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7"/>
          <p:cNvSpPr txBox="1"/>
          <p:nvPr>
            <p:ph idx="25" type="subTitle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"/>
          <p:cNvSpPr txBox="1"/>
          <p:nvPr>
            <p:ph idx="26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"/>
          <p:cNvSpPr txBox="1"/>
          <p:nvPr>
            <p:ph idx="27" type="subTitle"/>
          </p:nvPr>
        </p:nvSpPr>
        <p:spPr>
          <a:xfrm rot="-5400000">
            <a:off x="8345233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"/>
          <p:cNvSpPr txBox="1"/>
          <p:nvPr>
            <p:ph idx="28" type="subTitle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"/>
          <p:cNvSpPr txBox="1"/>
          <p:nvPr>
            <p:ph idx="29" type="subTitle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7"/>
          <p:cNvSpPr txBox="1"/>
          <p:nvPr>
            <p:ph idx="30" type="subTitle"/>
          </p:nvPr>
        </p:nvSpPr>
        <p:spPr>
          <a:xfrm rot="-5400000">
            <a:off x="809159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"/>
          <p:cNvSpPr txBox="1"/>
          <p:nvPr>
            <p:ph idx="31" type="subTitle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32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"/>
          <p:cNvSpPr txBox="1"/>
          <p:nvPr>
            <p:ph idx="33" type="subTitle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"/>
          <p:cNvSpPr txBox="1"/>
          <p:nvPr>
            <p:ph idx="34" type="subTitle"/>
          </p:nvPr>
        </p:nvSpPr>
        <p:spPr>
          <a:xfrm rot="-5400000">
            <a:off x="-172129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7"/>
          <p:cNvSpPr txBox="1"/>
          <p:nvPr>
            <p:ph idx="35" type="subTitle"/>
          </p:nvPr>
        </p:nvSpPr>
        <p:spPr>
          <a:xfrm rot="-5400000">
            <a:off x="7427488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7"/>
          <p:cNvSpPr txBox="1"/>
          <p:nvPr>
            <p:ph idx="36" type="subTitle"/>
          </p:nvPr>
        </p:nvSpPr>
        <p:spPr>
          <a:xfrm rot="-5400000">
            <a:off x="7690896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with section dividers">
  <p:cSld name="CUSTOM_1_1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1640675" y="114300"/>
            <a:ext cx="6442800" cy="19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"/>
          <p:cNvSpPr txBox="1"/>
          <p:nvPr>
            <p:ph idx="1" type="subTitle"/>
          </p:nvPr>
        </p:nvSpPr>
        <p:spPr>
          <a:xfrm>
            <a:off x="1640675" y="2646375"/>
            <a:ext cx="35757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8"/>
          <p:cNvSpPr txBox="1"/>
          <p:nvPr>
            <p:ph idx="2" type="subTitle"/>
          </p:nvPr>
        </p:nvSpPr>
        <p:spPr>
          <a:xfrm>
            <a:off x="1640675" y="2205700"/>
            <a:ext cx="55338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8"/>
          <p:cNvSpPr txBox="1"/>
          <p:nvPr>
            <p:ph idx="3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8"/>
          <p:cNvSpPr txBox="1"/>
          <p:nvPr>
            <p:ph idx="4" type="subTitle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5" type="subTitle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6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8"/>
          <p:cNvSpPr txBox="1"/>
          <p:nvPr>
            <p:ph idx="7" type="subTitle"/>
          </p:nvPr>
        </p:nvSpPr>
        <p:spPr>
          <a:xfrm rot="-5400000">
            <a:off x="22624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8"/>
          <p:cNvSpPr txBox="1"/>
          <p:nvPr>
            <p:ph idx="8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8"/>
          <p:cNvSpPr txBox="1"/>
          <p:nvPr>
            <p:ph idx="9" type="subTitle"/>
          </p:nvPr>
        </p:nvSpPr>
        <p:spPr>
          <a:xfrm rot="-5400000">
            <a:off x="513446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8"/>
          <p:cNvSpPr txBox="1"/>
          <p:nvPr>
            <p:ph idx="13" type="subTitle"/>
          </p:nvPr>
        </p:nvSpPr>
        <p:spPr>
          <a:xfrm rot="-5400000">
            <a:off x="93229" y="2436750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8"/>
          <p:cNvSpPr txBox="1"/>
          <p:nvPr>
            <p:ph idx="14" type="subTitle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8"/>
          <p:cNvSpPr txBox="1"/>
          <p:nvPr>
            <p:ph idx="15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8"/>
          <p:cNvSpPr txBox="1"/>
          <p:nvPr>
            <p:ph idx="16" type="subTitle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8"/>
          <p:cNvSpPr txBox="1"/>
          <p:nvPr>
            <p:ph idx="17" type="subTitle"/>
          </p:nvPr>
        </p:nvSpPr>
        <p:spPr>
          <a:xfrm rot="-5400000">
            <a:off x="-172129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8"/>
          <p:cNvSpPr txBox="1"/>
          <p:nvPr>
            <p:ph idx="18" type="subTitle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8"/>
          <p:cNvSpPr txBox="1"/>
          <p:nvPr>
            <p:ph idx="19" type="subTitle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8"/>
          <p:cNvSpPr txBox="1"/>
          <p:nvPr>
            <p:ph idx="20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8"/>
          <p:cNvSpPr txBox="1"/>
          <p:nvPr>
            <p:ph idx="21" type="subTitle"/>
          </p:nvPr>
        </p:nvSpPr>
        <p:spPr>
          <a:xfrm rot="-5400000">
            <a:off x="8345233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8"/>
          <p:cNvSpPr txBox="1"/>
          <p:nvPr>
            <p:ph idx="22" type="subTitle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8"/>
          <p:cNvSpPr txBox="1"/>
          <p:nvPr>
            <p:ph idx="23" type="subTitle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8"/>
          <p:cNvSpPr txBox="1"/>
          <p:nvPr>
            <p:ph idx="24" type="subTitle"/>
          </p:nvPr>
        </p:nvSpPr>
        <p:spPr>
          <a:xfrm rot="-5400000">
            <a:off x="809159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8"/>
          <p:cNvSpPr txBox="1"/>
          <p:nvPr>
            <p:ph idx="25" type="subTitle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8"/>
          <p:cNvSpPr txBox="1"/>
          <p:nvPr>
            <p:ph idx="26" type="subTitle"/>
          </p:nvPr>
        </p:nvSpPr>
        <p:spPr>
          <a:xfrm rot="-5400000">
            <a:off x="7690896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8"/>
          <p:cNvSpPr txBox="1"/>
          <p:nvPr>
            <p:ph idx="27" type="subTitle"/>
          </p:nvPr>
        </p:nvSpPr>
        <p:spPr>
          <a:xfrm rot="-5400000">
            <a:off x="7608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8"/>
          <p:cNvSpPr txBox="1"/>
          <p:nvPr>
            <p:ph idx="28" type="subTitle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8"/>
          <p:cNvSpPr txBox="1"/>
          <p:nvPr>
            <p:ph idx="29" type="subTitle"/>
          </p:nvPr>
        </p:nvSpPr>
        <p:spPr>
          <a:xfrm rot="-5400000">
            <a:off x="350188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12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section dividers">
  <p:cSld name="CUSTOM_1_1_1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idx="1" type="subTitle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9"/>
          <p:cNvSpPr txBox="1"/>
          <p:nvPr>
            <p:ph idx="2" type="subTitle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9"/>
          <p:cNvSpPr txBox="1"/>
          <p:nvPr>
            <p:ph idx="3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9"/>
          <p:cNvSpPr txBox="1"/>
          <p:nvPr>
            <p:ph idx="4" type="subTitle"/>
          </p:nvPr>
        </p:nvSpPr>
        <p:spPr>
          <a:xfrm rot="-5400000">
            <a:off x="8345233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9"/>
          <p:cNvSpPr txBox="1"/>
          <p:nvPr>
            <p:ph idx="5" type="subTitle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9"/>
          <p:cNvSpPr txBox="1"/>
          <p:nvPr>
            <p:ph idx="6" type="subTitle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9"/>
          <p:cNvSpPr txBox="1"/>
          <p:nvPr>
            <p:ph idx="7" type="subTitle"/>
          </p:nvPr>
        </p:nvSpPr>
        <p:spPr>
          <a:xfrm rot="-5400000">
            <a:off x="101929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9"/>
          <p:cNvSpPr txBox="1"/>
          <p:nvPr>
            <p:ph idx="8" type="subTitle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9"/>
          <p:cNvSpPr txBox="1"/>
          <p:nvPr>
            <p:ph idx="9" type="subTitle"/>
          </p:nvPr>
        </p:nvSpPr>
        <p:spPr>
          <a:xfrm rot="-5400000">
            <a:off x="618596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9"/>
          <p:cNvSpPr txBox="1"/>
          <p:nvPr>
            <p:ph idx="13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9"/>
          <p:cNvSpPr txBox="1"/>
          <p:nvPr>
            <p:ph idx="14" type="subTitle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9"/>
          <p:cNvSpPr txBox="1"/>
          <p:nvPr>
            <p:ph idx="15" type="subTitle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9"/>
          <p:cNvSpPr txBox="1"/>
          <p:nvPr>
            <p:ph idx="16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9"/>
          <p:cNvSpPr txBox="1"/>
          <p:nvPr>
            <p:ph idx="17" type="subTitle"/>
          </p:nvPr>
        </p:nvSpPr>
        <p:spPr>
          <a:xfrm rot="-5400000">
            <a:off x="22624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9"/>
          <p:cNvSpPr txBox="1"/>
          <p:nvPr>
            <p:ph idx="18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9"/>
          <p:cNvSpPr txBox="1"/>
          <p:nvPr>
            <p:ph idx="19" type="subTitle"/>
          </p:nvPr>
        </p:nvSpPr>
        <p:spPr>
          <a:xfrm rot="-5400000">
            <a:off x="513446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9"/>
          <p:cNvSpPr txBox="1"/>
          <p:nvPr>
            <p:ph idx="20" type="subTitle"/>
          </p:nvPr>
        </p:nvSpPr>
        <p:spPr>
          <a:xfrm rot="-5400000">
            <a:off x="93229" y="2436750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9"/>
          <p:cNvSpPr txBox="1"/>
          <p:nvPr>
            <p:ph idx="21" type="subTitle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9"/>
          <p:cNvSpPr txBox="1"/>
          <p:nvPr>
            <p:ph idx="22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9"/>
          <p:cNvSpPr txBox="1"/>
          <p:nvPr>
            <p:ph idx="23" type="subTitle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9"/>
          <p:cNvSpPr txBox="1"/>
          <p:nvPr>
            <p:ph idx="24" type="subTitle"/>
          </p:nvPr>
        </p:nvSpPr>
        <p:spPr>
          <a:xfrm rot="-5400000">
            <a:off x="-172129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9"/>
          <p:cNvSpPr txBox="1"/>
          <p:nvPr>
            <p:ph idx="25" type="subTitle"/>
          </p:nvPr>
        </p:nvSpPr>
        <p:spPr>
          <a:xfrm rot="-5400000">
            <a:off x="7608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9"/>
          <p:cNvSpPr txBox="1"/>
          <p:nvPr>
            <p:ph idx="26" type="subTitle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9"/>
          <p:cNvSpPr txBox="1"/>
          <p:nvPr>
            <p:ph idx="27" type="subTitle"/>
          </p:nvPr>
        </p:nvSpPr>
        <p:spPr>
          <a:xfrm rot="-5400000">
            <a:off x="350188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with section dividers">
  <p:cSld name="CUSTOM_1_1_1_1_1_1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type="title"/>
          </p:nvPr>
        </p:nvSpPr>
        <p:spPr>
          <a:xfrm>
            <a:off x="2338150" y="114300"/>
            <a:ext cx="6442800" cy="24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0"/>
          <p:cNvSpPr txBox="1"/>
          <p:nvPr>
            <p:ph idx="1" type="subTitle"/>
          </p:nvPr>
        </p:nvSpPr>
        <p:spPr>
          <a:xfrm>
            <a:off x="2338150" y="3498725"/>
            <a:ext cx="5812500" cy="1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0"/>
          <p:cNvSpPr txBox="1"/>
          <p:nvPr>
            <p:ph idx="2" type="subTitle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0"/>
          <p:cNvSpPr txBox="1"/>
          <p:nvPr>
            <p:ph idx="3" type="subTitle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0"/>
          <p:cNvSpPr txBox="1"/>
          <p:nvPr>
            <p:ph idx="4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0"/>
          <p:cNvSpPr txBox="1"/>
          <p:nvPr>
            <p:ph idx="5" type="subTitle"/>
          </p:nvPr>
        </p:nvSpPr>
        <p:spPr>
          <a:xfrm rot="-5400000">
            <a:off x="1283021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0"/>
          <p:cNvSpPr txBox="1"/>
          <p:nvPr>
            <p:ph idx="6" type="subTitle"/>
          </p:nvPr>
        </p:nvSpPr>
        <p:spPr>
          <a:xfrm rot="-5400000">
            <a:off x="875292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0"/>
          <p:cNvSpPr txBox="1"/>
          <p:nvPr>
            <p:ph idx="7" type="subTitle"/>
          </p:nvPr>
        </p:nvSpPr>
        <p:spPr>
          <a:xfrm rot="-5400000">
            <a:off x="1246271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0"/>
          <p:cNvSpPr txBox="1"/>
          <p:nvPr>
            <p:ph idx="8" type="subTitle"/>
          </p:nvPr>
        </p:nvSpPr>
        <p:spPr>
          <a:xfrm rot="-5400000">
            <a:off x="101929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0"/>
          <p:cNvSpPr txBox="1"/>
          <p:nvPr>
            <p:ph idx="9" type="subTitle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0"/>
          <p:cNvSpPr txBox="1"/>
          <p:nvPr>
            <p:ph idx="13" type="subTitle"/>
          </p:nvPr>
        </p:nvSpPr>
        <p:spPr>
          <a:xfrm rot="-5400000">
            <a:off x="618596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0"/>
          <p:cNvSpPr txBox="1"/>
          <p:nvPr>
            <p:ph idx="14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0"/>
          <p:cNvSpPr txBox="1"/>
          <p:nvPr>
            <p:ph idx="15" type="subTitle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0"/>
          <p:cNvSpPr txBox="1"/>
          <p:nvPr>
            <p:ph idx="16" type="subTitle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0"/>
          <p:cNvSpPr txBox="1"/>
          <p:nvPr>
            <p:ph idx="17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0"/>
          <p:cNvSpPr txBox="1"/>
          <p:nvPr>
            <p:ph idx="18" type="subTitle"/>
          </p:nvPr>
        </p:nvSpPr>
        <p:spPr>
          <a:xfrm rot="-5400000">
            <a:off x="22624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0"/>
          <p:cNvSpPr txBox="1"/>
          <p:nvPr>
            <p:ph idx="19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0"/>
          <p:cNvSpPr txBox="1"/>
          <p:nvPr>
            <p:ph idx="20" type="subTitle"/>
          </p:nvPr>
        </p:nvSpPr>
        <p:spPr>
          <a:xfrm rot="-5400000">
            <a:off x="513446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0"/>
          <p:cNvSpPr txBox="1"/>
          <p:nvPr>
            <p:ph idx="21" type="subTitle"/>
          </p:nvPr>
        </p:nvSpPr>
        <p:spPr>
          <a:xfrm rot="-5400000">
            <a:off x="93229" y="2436750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0"/>
          <p:cNvSpPr txBox="1"/>
          <p:nvPr>
            <p:ph idx="22" type="subTitle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0"/>
          <p:cNvSpPr txBox="1"/>
          <p:nvPr>
            <p:ph idx="23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0"/>
          <p:cNvSpPr txBox="1"/>
          <p:nvPr>
            <p:ph idx="24" type="subTitle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0"/>
          <p:cNvSpPr txBox="1"/>
          <p:nvPr>
            <p:ph idx="25" type="subTitle"/>
          </p:nvPr>
        </p:nvSpPr>
        <p:spPr>
          <a:xfrm rot="-5400000">
            <a:off x="-172129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0"/>
          <p:cNvSpPr txBox="1"/>
          <p:nvPr>
            <p:ph idx="26" type="subTitle"/>
          </p:nvPr>
        </p:nvSpPr>
        <p:spPr>
          <a:xfrm rot="-5400000">
            <a:off x="7608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0"/>
          <p:cNvSpPr txBox="1"/>
          <p:nvPr>
            <p:ph idx="27" type="subTitle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0"/>
          <p:cNvSpPr txBox="1"/>
          <p:nvPr>
            <p:ph idx="28" type="subTitle"/>
          </p:nvPr>
        </p:nvSpPr>
        <p:spPr>
          <a:xfrm rot="-5400000">
            <a:off x="350188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  <p15:guide id="17" orient="horz" pos="2204">
          <p15:clr>
            <a:srgbClr val="E46962"/>
          </p15:clr>
        </p15:guide>
        <p15:guide id="18" orient="horz" pos="262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125" y="0"/>
            <a:ext cx="90258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 sz="8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125" y="3059850"/>
            <a:ext cx="39693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k1cjQDTD_ww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/>
          <p:nvPr/>
        </p:nvSpPr>
        <p:spPr>
          <a:xfrm>
            <a:off x="7361250" y="0"/>
            <a:ext cx="260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62" name="Google Shape;362;p40"/>
          <p:cNvSpPr/>
          <p:nvPr/>
        </p:nvSpPr>
        <p:spPr>
          <a:xfrm>
            <a:off x="7614725" y="75"/>
            <a:ext cx="260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63" name="Google Shape;363;p40"/>
          <p:cNvSpPr/>
          <p:nvPr/>
        </p:nvSpPr>
        <p:spPr>
          <a:xfrm>
            <a:off x="7868225" y="-5475"/>
            <a:ext cx="260400" cy="514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64" name="Google Shape;364;p40"/>
          <p:cNvSpPr/>
          <p:nvPr/>
        </p:nvSpPr>
        <p:spPr>
          <a:xfrm>
            <a:off x="8121725" y="-5475"/>
            <a:ext cx="260400" cy="514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65" name="Google Shape;365;p40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66" name="Google Shape;366;p40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67" name="Google Shape;367;p40"/>
          <p:cNvSpPr/>
          <p:nvPr/>
        </p:nvSpPr>
        <p:spPr>
          <a:xfrm>
            <a:off x="8375200" y="-5475"/>
            <a:ext cx="260400" cy="514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68" name="Google Shape;368;p40"/>
          <p:cNvSpPr txBox="1"/>
          <p:nvPr>
            <p:ph idx="2" type="subTitle"/>
          </p:nvPr>
        </p:nvSpPr>
        <p:spPr>
          <a:xfrm>
            <a:off x="723675" y="3518125"/>
            <a:ext cx="32724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julia dreiling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40"/>
          <p:cNvSpPr txBox="1"/>
          <p:nvPr>
            <p:ph idx="3" type="subTitle"/>
          </p:nvPr>
        </p:nvSpPr>
        <p:spPr>
          <a:xfrm>
            <a:off x="723675" y="3955850"/>
            <a:ext cx="2665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10.03.25</a:t>
            </a:r>
            <a:endParaRPr/>
          </a:p>
        </p:txBody>
      </p:sp>
      <p:sp>
        <p:nvSpPr>
          <p:cNvPr id="370" name="Google Shape;370;p40"/>
          <p:cNvSpPr txBox="1"/>
          <p:nvPr>
            <p:ph type="title"/>
          </p:nvPr>
        </p:nvSpPr>
        <p:spPr>
          <a:xfrm>
            <a:off x="619550" y="304425"/>
            <a:ext cx="64428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0"/>
              <a:t>Chapters 3&amp;4</a:t>
            </a:r>
            <a:endParaRPr sz="10500"/>
          </a:p>
        </p:txBody>
      </p:sp>
      <p:sp>
        <p:nvSpPr>
          <p:cNvPr id="371" name="Google Shape;371;p40"/>
          <p:cNvSpPr txBox="1"/>
          <p:nvPr>
            <p:ph idx="4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2" name="Google Shape;372;p40"/>
          <p:cNvSpPr txBox="1"/>
          <p:nvPr>
            <p:ph idx="27" type="subTitle"/>
          </p:nvPr>
        </p:nvSpPr>
        <p:spPr>
          <a:xfrm rot="-5400000">
            <a:off x="6668850" y="2448450"/>
            <a:ext cx="1642800" cy="246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 Overview</a:t>
            </a:r>
            <a:endParaRPr/>
          </a:p>
        </p:txBody>
      </p:sp>
      <p:sp>
        <p:nvSpPr>
          <p:cNvPr id="373" name="Google Shape;373;p40"/>
          <p:cNvSpPr txBox="1"/>
          <p:nvPr>
            <p:ph idx="7" type="subTitle"/>
          </p:nvPr>
        </p:nvSpPr>
        <p:spPr>
          <a:xfrm rot="-5400000">
            <a:off x="7071825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4" name="Google Shape;374;p40"/>
          <p:cNvSpPr txBox="1"/>
          <p:nvPr>
            <p:ph idx="28" type="subTitle"/>
          </p:nvPr>
        </p:nvSpPr>
        <p:spPr>
          <a:xfrm rot="-5400000">
            <a:off x="6930126" y="2447400"/>
            <a:ext cx="1642800" cy="248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Mutability vs Shadowing</a:t>
            </a:r>
            <a:endParaRPr/>
          </a:p>
        </p:txBody>
      </p:sp>
      <p:sp>
        <p:nvSpPr>
          <p:cNvPr id="375" name="Google Shape;375;p40"/>
          <p:cNvSpPr txBox="1"/>
          <p:nvPr>
            <p:ph idx="9" type="subTitle"/>
          </p:nvPr>
        </p:nvSpPr>
        <p:spPr>
          <a:xfrm rot="-5400000">
            <a:off x="7294517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6" name="Google Shape;376;p40"/>
          <p:cNvSpPr txBox="1"/>
          <p:nvPr>
            <p:ph idx="14" type="subTitle"/>
          </p:nvPr>
        </p:nvSpPr>
        <p:spPr>
          <a:xfrm rot="-5400000">
            <a:off x="7170763" y="2436750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 vs Expressions</a:t>
            </a:r>
            <a:endParaRPr/>
          </a:p>
        </p:txBody>
      </p:sp>
      <p:sp>
        <p:nvSpPr>
          <p:cNvPr id="377" name="Google Shape;377;p40"/>
          <p:cNvSpPr txBox="1"/>
          <p:nvPr>
            <p:ph idx="15" type="subTitle"/>
          </p:nvPr>
        </p:nvSpPr>
        <p:spPr>
          <a:xfrm rot="-5400000">
            <a:off x="7548008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8" name="Google Shape;378;p40"/>
          <p:cNvSpPr txBox="1"/>
          <p:nvPr>
            <p:ph idx="29" type="subTitle"/>
          </p:nvPr>
        </p:nvSpPr>
        <p:spPr>
          <a:xfrm rot="-5400000">
            <a:off x="7420888" y="244860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 Overview</a:t>
            </a:r>
            <a:endParaRPr/>
          </a:p>
        </p:txBody>
      </p:sp>
      <p:sp>
        <p:nvSpPr>
          <p:cNvPr id="379" name="Google Shape;379;p40"/>
          <p:cNvSpPr txBox="1"/>
          <p:nvPr>
            <p:ph idx="17" type="subTitle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80" name="Google Shape;380;p40"/>
          <p:cNvSpPr txBox="1"/>
          <p:nvPr>
            <p:ph idx="19" type="subTitle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81" name="Google Shape;381;p40"/>
          <p:cNvSpPr txBox="1"/>
          <p:nvPr>
            <p:ph idx="20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382" name="Google Shape;382;p40"/>
          <p:cNvSpPr txBox="1"/>
          <p:nvPr>
            <p:ph idx="22" type="subTitle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83" name="Google Shape;383;p40"/>
          <p:cNvSpPr txBox="1"/>
          <p:nvPr>
            <p:ph idx="23" type="subTitle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384" name="Google Shape;384;p40"/>
          <p:cNvSpPr txBox="1"/>
          <p:nvPr>
            <p:ph idx="30" type="subTitle"/>
          </p:nvPr>
        </p:nvSpPr>
        <p:spPr>
          <a:xfrm rot="-5400000">
            <a:off x="7684296" y="244860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385" name="Google Shape;385;p40"/>
          <p:cNvSpPr txBox="1"/>
          <p:nvPr>
            <p:ph idx="25" type="subTitle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86" name="Google Shape;386;p40"/>
          <p:cNvSpPr txBox="1"/>
          <p:nvPr>
            <p:ph idx="26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Chapters 3&amp;4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9"/>
          <p:cNvSpPr/>
          <p:nvPr/>
        </p:nvSpPr>
        <p:spPr>
          <a:xfrm>
            <a:off x="1302400" y="-5475"/>
            <a:ext cx="7326300" cy="517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61" name="Google Shape;661;p49"/>
          <p:cNvSpPr/>
          <p:nvPr/>
        </p:nvSpPr>
        <p:spPr>
          <a:xfrm>
            <a:off x="520561" y="5560"/>
            <a:ext cx="260400" cy="514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62" name="Google Shape;662;p49"/>
          <p:cNvSpPr/>
          <p:nvPr/>
        </p:nvSpPr>
        <p:spPr>
          <a:xfrm>
            <a:off x="260400" y="5560"/>
            <a:ext cx="260400" cy="514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3" name="Google Shape;663;p49"/>
          <p:cNvSpPr/>
          <p:nvPr/>
        </p:nvSpPr>
        <p:spPr>
          <a:xfrm>
            <a:off x="781210" y="75"/>
            <a:ext cx="260400" cy="514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64" name="Google Shape;664;p49"/>
          <p:cNvSpPr/>
          <p:nvPr/>
        </p:nvSpPr>
        <p:spPr>
          <a:xfrm>
            <a:off x="1042000" y="75"/>
            <a:ext cx="260400" cy="514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65" name="Google Shape;665;p49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66" name="Google Shape;666;p49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67" name="Google Shape;667;p49"/>
          <p:cNvSpPr txBox="1"/>
          <p:nvPr>
            <p:ph idx="13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68" name="Google Shape;668;p49"/>
          <p:cNvSpPr txBox="1"/>
          <p:nvPr>
            <p:ph idx="16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69" name="Google Shape;669;p49"/>
          <p:cNvSpPr txBox="1"/>
          <p:nvPr>
            <p:ph idx="18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70" name="Google Shape;670;p49"/>
          <p:cNvSpPr txBox="1"/>
          <p:nvPr>
            <p:ph idx="21" type="subTitle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71" name="Google Shape;671;p49"/>
          <p:cNvSpPr txBox="1"/>
          <p:nvPr>
            <p:ph idx="3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672" name="Google Shape;672;p49"/>
          <p:cNvSpPr txBox="1"/>
          <p:nvPr>
            <p:ph idx="6" type="subTitle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673" name="Google Shape;673;p49"/>
          <p:cNvSpPr txBox="1"/>
          <p:nvPr>
            <p:ph idx="8" type="subTitle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74" name="Google Shape;674;p49"/>
          <p:cNvSpPr txBox="1"/>
          <p:nvPr>
            <p:ph idx="26" type="subTitle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75" name="Google Shape;675;p49"/>
          <p:cNvSpPr txBox="1"/>
          <p:nvPr>
            <p:ph idx="9" type="subTitle"/>
          </p:nvPr>
        </p:nvSpPr>
        <p:spPr>
          <a:xfrm rot="-5400000">
            <a:off x="7923996" y="2485988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76" name="Google Shape;676;p49"/>
          <p:cNvSpPr txBox="1"/>
          <p:nvPr>
            <p:ph idx="9" type="subTitle"/>
          </p:nvPr>
        </p:nvSpPr>
        <p:spPr>
          <a:xfrm rot="-5400000">
            <a:off x="8188771" y="2485988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77" name="Google Shape;677;p49"/>
          <p:cNvSpPr txBox="1"/>
          <p:nvPr>
            <p:ph idx="22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Chapters 3&amp;4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9"/>
          <p:cNvSpPr txBox="1"/>
          <p:nvPr>
            <p:ph idx="23" type="subTitle"/>
          </p:nvPr>
        </p:nvSpPr>
        <p:spPr>
          <a:xfrm rot="-5400000">
            <a:off x="-431762" y="2448825"/>
            <a:ext cx="1642800" cy="246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 Overview</a:t>
            </a:r>
            <a:endParaRPr/>
          </a:p>
        </p:txBody>
      </p:sp>
      <p:sp>
        <p:nvSpPr>
          <p:cNvPr id="679" name="Google Shape;679;p49"/>
          <p:cNvSpPr txBox="1"/>
          <p:nvPr>
            <p:ph idx="24" type="subTitle"/>
          </p:nvPr>
        </p:nvSpPr>
        <p:spPr>
          <a:xfrm rot="-5400000">
            <a:off x="-170487" y="2447775"/>
            <a:ext cx="1642800" cy="248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Mutability vs Shadowing</a:t>
            </a:r>
            <a:endParaRPr/>
          </a:p>
        </p:txBody>
      </p:sp>
      <p:sp>
        <p:nvSpPr>
          <p:cNvPr id="680" name="Google Shape;680;p49"/>
          <p:cNvSpPr txBox="1"/>
          <p:nvPr>
            <p:ph idx="20" type="subTitle"/>
          </p:nvPr>
        </p:nvSpPr>
        <p:spPr>
          <a:xfrm rot="-5400000">
            <a:off x="83800" y="2435625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 vs Expressions</a:t>
            </a:r>
            <a:endParaRPr/>
          </a:p>
        </p:txBody>
      </p:sp>
      <p:sp>
        <p:nvSpPr>
          <p:cNvPr id="681" name="Google Shape;681;p49"/>
          <p:cNvSpPr txBox="1"/>
          <p:nvPr>
            <p:ph idx="4294967295" type="subTitle"/>
          </p:nvPr>
        </p:nvSpPr>
        <p:spPr>
          <a:xfrm>
            <a:off x="1808650" y="314800"/>
            <a:ext cx="6154500" cy="17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Ownership</a:t>
            </a:r>
            <a:endParaRPr sz="4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/>
          </a:p>
        </p:txBody>
      </p:sp>
      <p:sp>
        <p:nvSpPr>
          <p:cNvPr id="682" name="Google Shape;682;p49"/>
          <p:cNvSpPr txBox="1"/>
          <p:nvPr>
            <p:ph idx="4294967295" type="subTitle"/>
          </p:nvPr>
        </p:nvSpPr>
        <p:spPr>
          <a:xfrm rot="-5400000">
            <a:off x="350788" y="2229900"/>
            <a:ext cx="16428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 Overview</a:t>
            </a:r>
            <a:endParaRPr/>
          </a:p>
        </p:txBody>
      </p:sp>
      <p:sp>
        <p:nvSpPr>
          <p:cNvPr id="683" name="Google Shape;683;p49"/>
          <p:cNvSpPr txBox="1"/>
          <p:nvPr>
            <p:ph idx="9" type="subTitle"/>
          </p:nvPr>
        </p:nvSpPr>
        <p:spPr>
          <a:xfrm rot="-5400000">
            <a:off x="604546" y="251225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684" name="Google Shape;684;p49"/>
          <p:cNvSpPr txBox="1"/>
          <p:nvPr/>
        </p:nvSpPr>
        <p:spPr>
          <a:xfrm>
            <a:off x="1810300" y="1904900"/>
            <a:ext cx="63693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To handle memory </a:t>
            </a: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management</a:t>
            </a: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, Rust implements the concept of “ownership” of values/memory. </a:t>
            </a: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Values/data can only have one owner. This is so that when the owner goes out of scope, that memory will be freed only once. Memory is freed via a </a:t>
            </a:r>
            <a:r>
              <a:rPr lang="en" sz="1700">
                <a:solidFill>
                  <a:schemeClr val="lt1"/>
                </a:solidFill>
                <a:highlight>
                  <a:srgbClr val="F3F3F3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drop</a:t>
            </a: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call, which Rust implicitly will enact when the scope of a variable ends.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0"/>
          <p:cNvSpPr/>
          <p:nvPr/>
        </p:nvSpPr>
        <p:spPr>
          <a:xfrm>
            <a:off x="520561" y="5560"/>
            <a:ext cx="260400" cy="514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90" name="Google Shape;690;p50"/>
          <p:cNvSpPr/>
          <p:nvPr/>
        </p:nvSpPr>
        <p:spPr>
          <a:xfrm>
            <a:off x="260400" y="5560"/>
            <a:ext cx="260400" cy="514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1" name="Google Shape;691;p50"/>
          <p:cNvSpPr/>
          <p:nvPr/>
        </p:nvSpPr>
        <p:spPr>
          <a:xfrm>
            <a:off x="781210" y="75"/>
            <a:ext cx="260400" cy="514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92" name="Google Shape;692;p50"/>
          <p:cNvSpPr/>
          <p:nvPr/>
        </p:nvSpPr>
        <p:spPr>
          <a:xfrm>
            <a:off x="1042000" y="75"/>
            <a:ext cx="260400" cy="514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93" name="Google Shape;693;p50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94" name="Google Shape;694;p50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95" name="Google Shape;695;p50"/>
          <p:cNvSpPr txBox="1"/>
          <p:nvPr>
            <p:ph idx="13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6" name="Google Shape;696;p50"/>
          <p:cNvSpPr txBox="1"/>
          <p:nvPr>
            <p:ph idx="16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7" name="Google Shape;697;p50"/>
          <p:cNvSpPr txBox="1"/>
          <p:nvPr>
            <p:ph idx="18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8" name="Google Shape;698;p50"/>
          <p:cNvSpPr txBox="1"/>
          <p:nvPr>
            <p:ph idx="21" type="subTitle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9" name="Google Shape;699;p50"/>
          <p:cNvSpPr txBox="1"/>
          <p:nvPr>
            <p:ph idx="3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700" name="Google Shape;700;p50"/>
          <p:cNvSpPr txBox="1"/>
          <p:nvPr>
            <p:ph idx="6" type="subTitle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701" name="Google Shape;701;p50"/>
          <p:cNvSpPr txBox="1"/>
          <p:nvPr>
            <p:ph idx="8" type="subTitle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02" name="Google Shape;702;p50"/>
          <p:cNvSpPr txBox="1"/>
          <p:nvPr>
            <p:ph idx="26" type="subTitle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03" name="Google Shape;703;p50"/>
          <p:cNvSpPr txBox="1"/>
          <p:nvPr>
            <p:ph idx="9" type="subTitle"/>
          </p:nvPr>
        </p:nvSpPr>
        <p:spPr>
          <a:xfrm rot="-5400000">
            <a:off x="7923996" y="2485988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04" name="Google Shape;704;p50"/>
          <p:cNvSpPr txBox="1"/>
          <p:nvPr>
            <p:ph idx="9" type="subTitle"/>
          </p:nvPr>
        </p:nvSpPr>
        <p:spPr>
          <a:xfrm rot="-5400000">
            <a:off x="8188771" y="2485988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05" name="Google Shape;705;p50"/>
          <p:cNvSpPr txBox="1"/>
          <p:nvPr>
            <p:ph idx="22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Chapters 3&amp;4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50"/>
          <p:cNvSpPr/>
          <p:nvPr/>
        </p:nvSpPr>
        <p:spPr>
          <a:xfrm>
            <a:off x="1302400" y="-5475"/>
            <a:ext cx="7326300" cy="517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07" name="Google Shape;707;p50"/>
          <p:cNvSpPr txBox="1"/>
          <p:nvPr>
            <p:ph idx="23" type="subTitle"/>
          </p:nvPr>
        </p:nvSpPr>
        <p:spPr>
          <a:xfrm rot="-5400000">
            <a:off x="-431762" y="2448825"/>
            <a:ext cx="1642800" cy="246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 Overview</a:t>
            </a:r>
            <a:endParaRPr/>
          </a:p>
        </p:txBody>
      </p:sp>
      <p:sp>
        <p:nvSpPr>
          <p:cNvPr id="708" name="Google Shape;708;p50"/>
          <p:cNvSpPr txBox="1"/>
          <p:nvPr>
            <p:ph idx="24" type="subTitle"/>
          </p:nvPr>
        </p:nvSpPr>
        <p:spPr>
          <a:xfrm rot="-5400000">
            <a:off x="-170487" y="2447775"/>
            <a:ext cx="1642800" cy="248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Mutability vs Shadowing</a:t>
            </a:r>
            <a:endParaRPr/>
          </a:p>
        </p:txBody>
      </p:sp>
      <p:sp>
        <p:nvSpPr>
          <p:cNvPr id="709" name="Google Shape;709;p50"/>
          <p:cNvSpPr txBox="1"/>
          <p:nvPr>
            <p:ph idx="20" type="subTitle"/>
          </p:nvPr>
        </p:nvSpPr>
        <p:spPr>
          <a:xfrm rot="-5400000">
            <a:off x="83800" y="2435625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 vs Expressions</a:t>
            </a:r>
            <a:endParaRPr/>
          </a:p>
        </p:txBody>
      </p:sp>
      <p:sp>
        <p:nvSpPr>
          <p:cNvPr id="710" name="Google Shape;710;p50"/>
          <p:cNvSpPr txBox="1"/>
          <p:nvPr>
            <p:ph idx="4294967295" type="subTitle"/>
          </p:nvPr>
        </p:nvSpPr>
        <p:spPr>
          <a:xfrm>
            <a:off x="1808650" y="314800"/>
            <a:ext cx="6154500" cy="17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Ownership</a:t>
            </a:r>
            <a:endParaRPr sz="4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/>
          </a:p>
        </p:txBody>
      </p:sp>
      <p:sp>
        <p:nvSpPr>
          <p:cNvPr id="711" name="Google Shape;711;p50"/>
          <p:cNvSpPr txBox="1"/>
          <p:nvPr>
            <p:ph idx="4294967295" type="subTitle"/>
          </p:nvPr>
        </p:nvSpPr>
        <p:spPr>
          <a:xfrm rot="-5400000">
            <a:off x="350788" y="2229900"/>
            <a:ext cx="16428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 Overview</a:t>
            </a:r>
            <a:endParaRPr/>
          </a:p>
        </p:txBody>
      </p:sp>
      <p:sp>
        <p:nvSpPr>
          <p:cNvPr id="712" name="Google Shape;712;p50"/>
          <p:cNvSpPr txBox="1"/>
          <p:nvPr>
            <p:ph idx="9" type="subTitle"/>
          </p:nvPr>
        </p:nvSpPr>
        <p:spPr>
          <a:xfrm rot="-5400000">
            <a:off x="604546" y="251225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713" name="Google Shape;713;p50"/>
          <p:cNvSpPr txBox="1"/>
          <p:nvPr/>
        </p:nvSpPr>
        <p:spPr>
          <a:xfrm>
            <a:off x="1810300" y="1118075"/>
            <a:ext cx="3974400" cy="3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AutoNum type="arabicPeriod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Program requests space on the heap for something that doesn’t have a copy trait.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AutoNum type="arabicPeriod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That memory is allocated on the heap and the variable name is bound to that part of memory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AutoNum type="arabicPeriod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When ownership of data changes hands, the previous owner is no longer a valid variable to call within the system, and the new owner’s scope and life is responsible for that data.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14" name="Google Shape;714;p50"/>
          <p:cNvSpPr txBox="1"/>
          <p:nvPr/>
        </p:nvSpPr>
        <p:spPr>
          <a:xfrm>
            <a:off x="6009250" y="1199550"/>
            <a:ext cx="2394900" cy="378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let s1 = String::from("hello");</a:t>
            </a:r>
            <a:endParaRPr sz="9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15" name="Google Shape;715;p50"/>
          <p:cNvSpPr/>
          <p:nvPr/>
        </p:nvSpPr>
        <p:spPr>
          <a:xfrm>
            <a:off x="6344188" y="2026300"/>
            <a:ext cx="1725000" cy="37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Computer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16" name="Google Shape;716;p50"/>
          <p:cNvCxnSpPr>
            <a:stCxn id="714" idx="2"/>
            <a:endCxn id="715" idx="0"/>
          </p:cNvCxnSpPr>
          <p:nvPr/>
        </p:nvCxnSpPr>
        <p:spPr>
          <a:xfrm>
            <a:off x="7206700" y="1577850"/>
            <a:ext cx="0" cy="448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7" name="Google Shape;717;p50"/>
          <p:cNvSpPr/>
          <p:nvPr/>
        </p:nvSpPr>
        <p:spPr>
          <a:xfrm>
            <a:off x="6959200" y="1616300"/>
            <a:ext cx="194400" cy="1977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18" name="Google Shape;718;p50"/>
          <p:cNvSpPr txBox="1"/>
          <p:nvPr/>
        </p:nvSpPr>
        <p:spPr>
          <a:xfrm>
            <a:off x="6935375" y="1551950"/>
            <a:ext cx="3387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</a:t>
            </a:r>
            <a:endParaRPr sz="1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19" name="Google Shape;719;p50"/>
          <p:cNvSpPr/>
          <p:nvPr/>
        </p:nvSpPr>
        <p:spPr>
          <a:xfrm>
            <a:off x="6300975" y="2589075"/>
            <a:ext cx="1662300" cy="89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20" name="Google Shape;720;p50"/>
          <p:cNvCxnSpPr>
            <a:stCxn id="721" idx="3"/>
            <a:endCxn id="722" idx="1"/>
          </p:cNvCxnSpPr>
          <p:nvPr/>
        </p:nvCxnSpPr>
        <p:spPr>
          <a:xfrm flipH="1" rot="10800000">
            <a:off x="6760150" y="2742150"/>
            <a:ext cx="354000" cy="157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3" name="Google Shape;723;p50"/>
          <p:cNvSpPr txBox="1"/>
          <p:nvPr/>
        </p:nvSpPr>
        <p:spPr>
          <a:xfrm>
            <a:off x="6037813" y="2445950"/>
            <a:ext cx="3387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endParaRPr sz="1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24" name="Google Shape;724;p50"/>
          <p:cNvSpPr txBox="1"/>
          <p:nvPr/>
        </p:nvSpPr>
        <p:spPr>
          <a:xfrm>
            <a:off x="6638500" y="3615800"/>
            <a:ext cx="1136400" cy="32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let s2 = s1;</a:t>
            </a:r>
            <a:endParaRPr sz="9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25" name="Google Shape;725;p50"/>
          <p:cNvSpPr/>
          <p:nvPr/>
        </p:nvSpPr>
        <p:spPr>
          <a:xfrm>
            <a:off x="6045900" y="2492150"/>
            <a:ext cx="246300" cy="2340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26" name="Google Shape;726;p50"/>
          <p:cNvSpPr/>
          <p:nvPr/>
        </p:nvSpPr>
        <p:spPr>
          <a:xfrm>
            <a:off x="6292600" y="4072825"/>
            <a:ext cx="1662300" cy="99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27" name="Google Shape;727;p50"/>
          <p:cNvSpPr txBox="1"/>
          <p:nvPr/>
        </p:nvSpPr>
        <p:spPr>
          <a:xfrm>
            <a:off x="6451775" y="4240750"/>
            <a:ext cx="300000" cy="2859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s1</a:t>
            </a:r>
            <a:endParaRPr sz="700">
              <a:solidFill>
                <a:schemeClr val="lt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cxnSp>
        <p:nvCxnSpPr>
          <p:cNvPr id="728" name="Google Shape;728;p50"/>
          <p:cNvCxnSpPr>
            <a:stCxn id="729" idx="3"/>
            <a:endCxn id="730" idx="1"/>
          </p:cNvCxnSpPr>
          <p:nvPr/>
        </p:nvCxnSpPr>
        <p:spPr>
          <a:xfrm flipH="1" rot="10800000">
            <a:off x="6760150" y="4225750"/>
            <a:ext cx="345600" cy="519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31" name="Google Shape;731;p50"/>
          <p:cNvGrpSpPr/>
          <p:nvPr/>
        </p:nvGrpSpPr>
        <p:grpSpPr>
          <a:xfrm>
            <a:off x="7105875" y="4100650"/>
            <a:ext cx="531900" cy="696600"/>
            <a:chOff x="7114250" y="2616900"/>
            <a:chExt cx="531900" cy="696600"/>
          </a:xfrm>
        </p:grpSpPr>
        <p:grpSp>
          <p:nvGrpSpPr>
            <p:cNvPr id="732" name="Google Shape;732;p50"/>
            <p:cNvGrpSpPr/>
            <p:nvPr/>
          </p:nvGrpSpPr>
          <p:grpSpPr>
            <a:xfrm>
              <a:off x="7114250" y="2682000"/>
              <a:ext cx="531900" cy="601500"/>
              <a:chOff x="7114250" y="2682000"/>
              <a:chExt cx="531900" cy="601500"/>
            </a:xfrm>
          </p:grpSpPr>
          <p:sp>
            <p:nvSpPr>
              <p:cNvPr id="730" name="Google Shape;730;p50"/>
              <p:cNvSpPr/>
              <p:nvPr/>
            </p:nvSpPr>
            <p:spPr>
              <a:xfrm>
                <a:off x="7114250" y="2682000"/>
                <a:ext cx="531900" cy="12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733" name="Google Shape;733;p50"/>
              <p:cNvSpPr/>
              <p:nvPr/>
            </p:nvSpPr>
            <p:spPr>
              <a:xfrm>
                <a:off x="7114250" y="2922600"/>
                <a:ext cx="531900" cy="12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734" name="Google Shape;734;p50"/>
              <p:cNvSpPr/>
              <p:nvPr/>
            </p:nvSpPr>
            <p:spPr>
              <a:xfrm>
                <a:off x="7114250" y="3042900"/>
                <a:ext cx="531900" cy="12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735" name="Google Shape;735;p50"/>
              <p:cNvSpPr/>
              <p:nvPr/>
            </p:nvSpPr>
            <p:spPr>
              <a:xfrm>
                <a:off x="7114250" y="3163200"/>
                <a:ext cx="531900" cy="1203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736" name="Google Shape;736;p50"/>
              <p:cNvSpPr/>
              <p:nvPr/>
            </p:nvSpPr>
            <p:spPr>
              <a:xfrm>
                <a:off x="7379450" y="2682000"/>
                <a:ext cx="266700" cy="601500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grpSp>
          <p:nvGrpSpPr>
            <p:cNvPr id="737" name="Google Shape;737;p50"/>
            <p:cNvGrpSpPr/>
            <p:nvPr/>
          </p:nvGrpSpPr>
          <p:grpSpPr>
            <a:xfrm>
              <a:off x="7119350" y="2616900"/>
              <a:ext cx="521700" cy="696600"/>
              <a:chOff x="7114250" y="2614250"/>
              <a:chExt cx="521700" cy="696600"/>
            </a:xfrm>
          </p:grpSpPr>
          <p:sp>
            <p:nvSpPr>
              <p:cNvPr id="738" name="Google Shape;738;p50"/>
              <p:cNvSpPr txBox="1"/>
              <p:nvPr/>
            </p:nvSpPr>
            <p:spPr>
              <a:xfrm>
                <a:off x="7389650" y="2727850"/>
                <a:ext cx="246300" cy="21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">
                    <a:solidFill>
                      <a:schemeClr val="lt1"/>
                    </a:solidFill>
                    <a:latin typeface="Roboto Mono Light"/>
                    <a:ea typeface="Roboto Mono Light"/>
                    <a:cs typeface="Roboto Mono Light"/>
                    <a:sym typeface="Roboto Mono Light"/>
                  </a:rPr>
                  <a:t>e</a:t>
                </a:r>
                <a:endParaRPr sz="500">
                  <a:solidFill>
                    <a:schemeClr val="lt1"/>
                  </a:solidFill>
                  <a:latin typeface="Roboto Mono Light"/>
                  <a:ea typeface="Roboto Mono Light"/>
                  <a:cs typeface="Roboto Mono Light"/>
                  <a:sym typeface="Roboto Mono Light"/>
                </a:endParaRPr>
              </a:p>
            </p:txBody>
          </p:sp>
          <p:sp>
            <p:nvSpPr>
              <p:cNvPr id="739" name="Google Shape;739;p50"/>
              <p:cNvSpPr txBox="1"/>
              <p:nvPr/>
            </p:nvSpPr>
            <p:spPr>
              <a:xfrm>
                <a:off x="7389650" y="2853050"/>
                <a:ext cx="246300" cy="21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">
                    <a:solidFill>
                      <a:schemeClr val="lt1"/>
                    </a:solidFill>
                    <a:latin typeface="Roboto Mono Light"/>
                    <a:ea typeface="Roboto Mono Light"/>
                    <a:cs typeface="Roboto Mono Light"/>
                    <a:sym typeface="Roboto Mono Light"/>
                  </a:rPr>
                  <a:t>l</a:t>
                </a:r>
                <a:endParaRPr sz="500">
                  <a:solidFill>
                    <a:schemeClr val="lt1"/>
                  </a:solidFill>
                  <a:latin typeface="Roboto Mono Light"/>
                  <a:ea typeface="Roboto Mono Light"/>
                  <a:cs typeface="Roboto Mono Light"/>
                  <a:sym typeface="Roboto Mono Light"/>
                </a:endParaRPr>
              </a:p>
            </p:txBody>
          </p:sp>
          <p:sp>
            <p:nvSpPr>
              <p:cNvPr id="740" name="Google Shape;740;p50"/>
              <p:cNvSpPr txBox="1"/>
              <p:nvPr/>
            </p:nvSpPr>
            <p:spPr>
              <a:xfrm>
                <a:off x="7389650" y="2979250"/>
                <a:ext cx="246300" cy="21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">
                    <a:solidFill>
                      <a:schemeClr val="lt1"/>
                    </a:solidFill>
                    <a:latin typeface="Roboto Mono Light"/>
                    <a:ea typeface="Roboto Mono Light"/>
                    <a:cs typeface="Roboto Mono Light"/>
                    <a:sym typeface="Roboto Mono Light"/>
                  </a:rPr>
                  <a:t>l</a:t>
                </a:r>
                <a:endParaRPr sz="500">
                  <a:solidFill>
                    <a:schemeClr val="lt1"/>
                  </a:solidFill>
                  <a:latin typeface="Roboto Mono Light"/>
                  <a:ea typeface="Roboto Mono Light"/>
                  <a:cs typeface="Roboto Mono Light"/>
                  <a:sym typeface="Roboto Mono Light"/>
                </a:endParaRPr>
              </a:p>
            </p:txBody>
          </p:sp>
          <p:sp>
            <p:nvSpPr>
              <p:cNvPr id="741" name="Google Shape;741;p50"/>
              <p:cNvSpPr txBox="1"/>
              <p:nvPr/>
            </p:nvSpPr>
            <p:spPr>
              <a:xfrm>
                <a:off x="7389650" y="3091850"/>
                <a:ext cx="246300" cy="21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">
                    <a:solidFill>
                      <a:schemeClr val="lt1"/>
                    </a:solidFill>
                    <a:latin typeface="Roboto Mono Light"/>
                    <a:ea typeface="Roboto Mono Light"/>
                    <a:cs typeface="Roboto Mono Light"/>
                    <a:sym typeface="Roboto Mono Light"/>
                  </a:rPr>
                  <a:t>o</a:t>
                </a:r>
                <a:endParaRPr sz="500">
                  <a:solidFill>
                    <a:schemeClr val="lt1"/>
                  </a:solidFill>
                  <a:latin typeface="Roboto Mono Light"/>
                  <a:ea typeface="Roboto Mono Light"/>
                  <a:cs typeface="Roboto Mono Light"/>
                  <a:sym typeface="Roboto Mono Light"/>
                </a:endParaRPr>
              </a:p>
            </p:txBody>
          </p:sp>
          <p:sp>
            <p:nvSpPr>
              <p:cNvPr id="742" name="Google Shape;742;p50"/>
              <p:cNvSpPr txBox="1"/>
              <p:nvPr/>
            </p:nvSpPr>
            <p:spPr>
              <a:xfrm>
                <a:off x="7114250" y="3091850"/>
                <a:ext cx="246300" cy="21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">
                    <a:solidFill>
                      <a:schemeClr val="lt1"/>
                    </a:solidFill>
                    <a:latin typeface="Roboto Mono Light"/>
                    <a:ea typeface="Roboto Mono Light"/>
                    <a:cs typeface="Roboto Mono Light"/>
                    <a:sym typeface="Roboto Mono Light"/>
                  </a:rPr>
                  <a:t>4</a:t>
                </a:r>
                <a:endParaRPr sz="500">
                  <a:solidFill>
                    <a:schemeClr val="lt1"/>
                  </a:solidFill>
                  <a:latin typeface="Roboto Mono Light"/>
                  <a:ea typeface="Roboto Mono Light"/>
                  <a:cs typeface="Roboto Mono Light"/>
                  <a:sym typeface="Roboto Mono Light"/>
                </a:endParaRPr>
              </a:p>
            </p:txBody>
          </p:sp>
          <p:sp>
            <p:nvSpPr>
              <p:cNvPr id="743" name="Google Shape;743;p50"/>
              <p:cNvSpPr txBox="1"/>
              <p:nvPr/>
            </p:nvSpPr>
            <p:spPr>
              <a:xfrm>
                <a:off x="7114250" y="2979250"/>
                <a:ext cx="246300" cy="21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">
                    <a:solidFill>
                      <a:schemeClr val="lt1"/>
                    </a:solidFill>
                    <a:latin typeface="Roboto Mono Light"/>
                    <a:ea typeface="Roboto Mono Light"/>
                    <a:cs typeface="Roboto Mono Light"/>
                    <a:sym typeface="Roboto Mono Light"/>
                  </a:rPr>
                  <a:t>3</a:t>
                </a:r>
                <a:endParaRPr sz="500">
                  <a:solidFill>
                    <a:schemeClr val="lt1"/>
                  </a:solidFill>
                  <a:latin typeface="Roboto Mono Light"/>
                  <a:ea typeface="Roboto Mono Light"/>
                  <a:cs typeface="Roboto Mono Light"/>
                  <a:sym typeface="Roboto Mono Light"/>
                </a:endParaRPr>
              </a:p>
            </p:txBody>
          </p:sp>
          <p:sp>
            <p:nvSpPr>
              <p:cNvPr id="744" name="Google Shape;744;p50"/>
              <p:cNvSpPr txBox="1"/>
              <p:nvPr/>
            </p:nvSpPr>
            <p:spPr>
              <a:xfrm>
                <a:off x="7123650" y="2853050"/>
                <a:ext cx="246300" cy="21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">
                    <a:solidFill>
                      <a:schemeClr val="lt1"/>
                    </a:solidFill>
                    <a:latin typeface="Roboto Mono Light"/>
                    <a:ea typeface="Roboto Mono Light"/>
                    <a:cs typeface="Roboto Mono Light"/>
                    <a:sym typeface="Roboto Mono Light"/>
                  </a:rPr>
                  <a:t>2</a:t>
                </a:r>
                <a:endParaRPr sz="500">
                  <a:solidFill>
                    <a:schemeClr val="lt1"/>
                  </a:solidFill>
                  <a:latin typeface="Roboto Mono Light"/>
                  <a:ea typeface="Roboto Mono Light"/>
                  <a:cs typeface="Roboto Mono Light"/>
                  <a:sym typeface="Roboto Mono Light"/>
                </a:endParaRPr>
              </a:p>
            </p:txBody>
          </p:sp>
          <p:sp>
            <p:nvSpPr>
              <p:cNvPr id="745" name="Google Shape;745;p50"/>
              <p:cNvSpPr txBox="1"/>
              <p:nvPr/>
            </p:nvSpPr>
            <p:spPr>
              <a:xfrm>
                <a:off x="7123650" y="2727850"/>
                <a:ext cx="246300" cy="21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">
                    <a:solidFill>
                      <a:schemeClr val="lt1"/>
                    </a:solidFill>
                    <a:latin typeface="Roboto Mono Light"/>
                    <a:ea typeface="Roboto Mono Light"/>
                    <a:cs typeface="Roboto Mono Light"/>
                    <a:sym typeface="Roboto Mono Light"/>
                  </a:rPr>
                  <a:t>1</a:t>
                </a:r>
                <a:endParaRPr sz="500">
                  <a:solidFill>
                    <a:schemeClr val="lt1"/>
                  </a:solidFill>
                  <a:latin typeface="Roboto Mono Light"/>
                  <a:ea typeface="Roboto Mono Light"/>
                  <a:cs typeface="Roboto Mono Light"/>
                  <a:sym typeface="Roboto Mono Light"/>
                </a:endParaRPr>
              </a:p>
            </p:txBody>
          </p:sp>
          <p:sp>
            <p:nvSpPr>
              <p:cNvPr id="746" name="Google Shape;746;p50"/>
              <p:cNvSpPr txBox="1"/>
              <p:nvPr/>
            </p:nvSpPr>
            <p:spPr>
              <a:xfrm>
                <a:off x="7128750" y="2614250"/>
                <a:ext cx="246300" cy="21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">
                    <a:solidFill>
                      <a:schemeClr val="lt1"/>
                    </a:solidFill>
                    <a:latin typeface="Roboto Mono Light"/>
                    <a:ea typeface="Roboto Mono Light"/>
                    <a:cs typeface="Roboto Mono Light"/>
                    <a:sym typeface="Roboto Mono Light"/>
                  </a:rPr>
                  <a:t>0</a:t>
                </a:r>
                <a:endParaRPr sz="500">
                  <a:solidFill>
                    <a:schemeClr val="lt1"/>
                  </a:solidFill>
                  <a:latin typeface="Roboto Mono Light"/>
                  <a:ea typeface="Roboto Mono Light"/>
                  <a:cs typeface="Roboto Mono Light"/>
                  <a:sym typeface="Roboto Mono Light"/>
                </a:endParaRPr>
              </a:p>
            </p:txBody>
          </p:sp>
        </p:grpSp>
      </p:grpSp>
      <p:sp>
        <p:nvSpPr>
          <p:cNvPr id="747" name="Google Shape;747;p50"/>
          <p:cNvSpPr txBox="1"/>
          <p:nvPr/>
        </p:nvSpPr>
        <p:spPr>
          <a:xfrm>
            <a:off x="7381275" y="4098000"/>
            <a:ext cx="246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h</a:t>
            </a:r>
            <a:endParaRPr sz="5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29" name="Google Shape;729;p50"/>
          <p:cNvSpPr txBox="1"/>
          <p:nvPr/>
        </p:nvSpPr>
        <p:spPr>
          <a:xfrm>
            <a:off x="6460150" y="4602700"/>
            <a:ext cx="300000" cy="285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s1</a:t>
            </a:r>
            <a:endParaRPr sz="7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48" name="Google Shape;748;p50"/>
          <p:cNvSpPr/>
          <p:nvPr/>
        </p:nvSpPr>
        <p:spPr>
          <a:xfrm>
            <a:off x="6292600" y="3773600"/>
            <a:ext cx="246300" cy="2340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49" name="Google Shape;749;p50"/>
          <p:cNvSpPr txBox="1"/>
          <p:nvPr/>
        </p:nvSpPr>
        <p:spPr>
          <a:xfrm>
            <a:off x="6292600" y="3720013"/>
            <a:ext cx="194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</a:t>
            </a:r>
            <a:endParaRPr sz="1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50" name="Google Shape;750;p50"/>
          <p:cNvSpPr/>
          <p:nvPr/>
        </p:nvSpPr>
        <p:spPr>
          <a:xfrm>
            <a:off x="7105875" y="4283550"/>
            <a:ext cx="531900" cy="120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51" name="Google Shape;751;p50"/>
          <p:cNvSpPr txBox="1"/>
          <p:nvPr>
            <p:ph idx="8" type="subTitle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21" name="Google Shape;721;p50"/>
          <p:cNvSpPr txBox="1"/>
          <p:nvPr/>
        </p:nvSpPr>
        <p:spPr>
          <a:xfrm>
            <a:off x="6460150" y="2757000"/>
            <a:ext cx="300000" cy="285900"/>
          </a:xfrm>
          <a:prstGeom prst="rect">
            <a:avLst/>
          </a:prstGeom>
          <a:solidFill>
            <a:srgbClr val="1F9841">
              <a:alpha val="9494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s1</a:t>
            </a:r>
            <a:endParaRPr sz="7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grpSp>
        <p:nvGrpSpPr>
          <p:cNvPr id="752" name="Google Shape;752;p50"/>
          <p:cNvGrpSpPr/>
          <p:nvPr/>
        </p:nvGrpSpPr>
        <p:grpSpPr>
          <a:xfrm>
            <a:off x="7114250" y="2614250"/>
            <a:ext cx="531900" cy="699250"/>
            <a:chOff x="7114250" y="2614250"/>
            <a:chExt cx="531900" cy="699250"/>
          </a:xfrm>
        </p:grpSpPr>
        <p:sp>
          <p:nvSpPr>
            <p:cNvPr id="753" name="Google Shape;753;p50"/>
            <p:cNvSpPr/>
            <p:nvPr/>
          </p:nvSpPr>
          <p:spPr>
            <a:xfrm>
              <a:off x="7114250" y="2802300"/>
              <a:ext cx="531900" cy="12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754" name="Google Shape;754;p50"/>
            <p:cNvGrpSpPr/>
            <p:nvPr/>
          </p:nvGrpSpPr>
          <p:grpSpPr>
            <a:xfrm>
              <a:off x="7114250" y="2614250"/>
              <a:ext cx="531900" cy="699250"/>
              <a:chOff x="7114250" y="2614250"/>
              <a:chExt cx="531900" cy="699250"/>
            </a:xfrm>
          </p:grpSpPr>
          <p:grpSp>
            <p:nvGrpSpPr>
              <p:cNvPr id="755" name="Google Shape;755;p50"/>
              <p:cNvGrpSpPr/>
              <p:nvPr/>
            </p:nvGrpSpPr>
            <p:grpSpPr>
              <a:xfrm>
                <a:off x="7114250" y="2616900"/>
                <a:ext cx="531900" cy="696600"/>
                <a:chOff x="7114250" y="2616900"/>
                <a:chExt cx="531900" cy="696600"/>
              </a:xfrm>
            </p:grpSpPr>
            <p:grpSp>
              <p:nvGrpSpPr>
                <p:cNvPr id="756" name="Google Shape;756;p50"/>
                <p:cNvGrpSpPr/>
                <p:nvPr/>
              </p:nvGrpSpPr>
              <p:grpSpPr>
                <a:xfrm>
                  <a:off x="7114250" y="2682000"/>
                  <a:ext cx="531900" cy="601500"/>
                  <a:chOff x="7114250" y="2682000"/>
                  <a:chExt cx="531900" cy="601500"/>
                </a:xfrm>
              </p:grpSpPr>
              <p:sp>
                <p:nvSpPr>
                  <p:cNvPr id="722" name="Google Shape;722;p50"/>
                  <p:cNvSpPr/>
                  <p:nvPr/>
                </p:nvSpPr>
                <p:spPr>
                  <a:xfrm>
                    <a:off x="7114250" y="2682000"/>
                    <a:ext cx="531900" cy="12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Roboto Light"/>
                      <a:ea typeface="Roboto Light"/>
                      <a:cs typeface="Roboto Light"/>
                      <a:sym typeface="Roboto Light"/>
                    </a:endParaRPr>
                  </a:p>
                </p:txBody>
              </p:sp>
              <p:sp>
                <p:nvSpPr>
                  <p:cNvPr id="757" name="Google Shape;757;p50"/>
                  <p:cNvSpPr/>
                  <p:nvPr/>
                </p:nvSpPr>
                <p:spPr>
                  <a:xfrm>
                    <a:off x="7114250" y="2922600"/>
                    <a:ext cx="531900" cy="12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Roboto Light"/>
                      <a:ea typeface="Roboto Light"/>
                      <a:cs typeface="Roboto Light"/>
                      <a:sym typeface="Roboto Light"/>
                    </a:endParaRPr>
                  </a:p>
                </p:txBody>
              </p:sp>
              <p:sp>
                <p:nvSpPr>
                  <p:cNvPr id="758" name="Google Shape;758;p50"/>
                  <p:cNvSpPr/>
                  <p:nvPr/>
                </p:nvSpPr>
                <p:spPr>
                  <a:xfrm>
                    <a:off x="7114250" y="3042900"/>
                    <a:ext cx="531900" cy="12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Roboto Light"/>
                      <a:ea typeface="Roboto Light"/>
                      <a:cs typeface="Roboto Light"/>
                      <a:sym typeface="Roboto Light"/>
                    </a:endParaRPr>
                  </a:p>
                </p:txBody>
              </p:sp>
              <p:sp>
                <p:nvSpPr>
                  <p:cNvPr id="759" name="Google Shape;759;p50"/>
                  <p:cNvSpPr/>
                  <p:nvPr/>
                </p:nvSpPr>
                <p:spPr>
                  <a:xfrm>
                    <a:off x="7114250" y="3163200"/>
                    <a:ext cx="531900" cy="12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Roboto Light"/>
                      <a:ea typeface="Roboto Light"/>
                      <a:cs typeface="Roboto Light"/>
                      <a:sym typeface="Roboto Light"/>
                    </a:endParaRPr>
                  </a:p>
                </p:txBody>
              </p:sp>
              <p:sp>
                <p:nvSpPr>
                  <p:cNvPr id="760" name="Google Shape;760;p50"/>
                  <p:cNvSpPr/>
                  <p:nvPr/>
                </p:nvSpPr>
                <p:spPr>
                  <a:xfrm>
                    <a:off x="7379450" y="2682000"/>
                    <a:ext cx="266700" cy="6015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Roboto Light"/>
                      <a:ea typeface="Roboto Light"/>
                      <a:cs typeface="Roboto Light"/>
                      <a:sym typeface="Roboto Light"/>
                    </a:endParaRPr>
                  </a:p>
                </p:txBody>
              </p:sp>
            </p:grpSp>
            <p:grpSp>
              <p:nvGrpSpPr>
                <p:cNvPr id="761" name="Google Shape;761;p50"/>
                <p:cNvGrpSpPr/>
                <p:nvPr/>
              </p:nvGrpSpPr>
              <p:grpSpPr>
                <a:xfrm>
                  <a:off x="7119350" y="2616900"/>
                  <a:ext cx="521700" cy="696600"/>
                  <a:chOff x="7114250" y="2614250"/>
                  <a:chExt cx="521700" cy="696600"/>
                </a:xfrm>
              </p:grpSpPr>
              <p:sp>
                <p:nvSpPr>
                  <p:cNvPr id="762" name="Google Shape;762;p50"/>
                  <p:cNvSpPr txBox="1"/>
                  <p:nvPr/>
                </p:nvSpPr>
                <p:spPr>
                  <a:xfrm>
                    <a:off x="7389650" y="27278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e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763" name="Google Shape;763;p50"/>
                  <p:cNvSpPr txBox="1"/>
                  <p:nvPr/>
                </p:nvSpPr>
                <p:spPr>
                  <a:xfrm>
                    <a:off x="7389650" y="28530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l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764" name="Google Shape;764;p50"/>
                  <p:cNvSpPr txBox="1"/>
                  <p:nvPr/>
                </p:nvSpPr>
                <p:spPr>
                  <a:xfrm>
                    <a:off x="7389650" y="29792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l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765" name="Google Shape;765;p50"/>
                  <p:cNvSpPr txBox="1"/>
                  <p:nvPr/>
                </p:nvSpPr>
                <p:spPr>
                  <a:xfrm>
                    <a:off x="7389650" y="30918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o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766" name="Google Shape;766;p50"/>
                  <p:cNvSpPr txBox="1"/>
                  <p:nvPr/>
                </p:nvSpPr>
                <p:spPr>
                  <a:xfrm>
                    <a:off x="7114250" y="30918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4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767" name="Google Shape;767;p50"/>
                  <p:cNvSpPr txBox="1"/>
                  <p:nvPr/>
                </p:nvSpPr>
                <p:spPr>
                  <a:xfrm>
                    <a:off x="7114250" y="29792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3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768" name="Google Shape;768;p50"/>
                  <p:cNvSpPr txBox="1"/>
                  <p:nvPr/>
                </p:nvSpPr>
                <p:spPr>
                  <a:xfrm>
                    <a:off x="7123650" y="28530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2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769" name="Google Shape;769;p50"/>
                  <p:cNvSpPr txBox="1"/>
                  <p:nvPr/>
                </p:nvSpPr>
                <p:spPr>
                  <a:xfrm>
                    <a:off x="7123650" y="27278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1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770" name="Google Shape;770;p50"/>
                  <p:cNvSpPr txBox="1"/>
                  <p:nvPr/>
                </p:nvSpPr>
                <p:spPr>
                  <a:xfrm>
                    <a:off x="7128750" y="26142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0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</p:grpSp>
          </p:grpSp>
          <p:sp>
            <p:nvSpPr>
              <p:cNvPr id="771" name="Google Shape;771;p50"/>
              <p:cNvSpPr txBox="1"/>
              <p:nvPr/>
            </p:nvSpPr>
            <p:spPr>
              <a:xfrm>
                <a:off x="7389650" y="2614250"/>
                <a:ext cx="246300" cy="21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">
                    <a:solidFill>
                      <a:schemeClr val="lt1"/>
                    </a:solidFill>
                    <a:latin typeface="Roboto Mono Light"/>
                    <a:ea typeface="Roboto Mono Light"/>
                    <a:cs typeface="Roboto Mono Light"/>
                    <a:sym typeface="Roboto Mono Light"/>
                  </a:rPr>
                  <a:t>h</a:t>
                </a:r>
                <a:endParaRPr sz="500">
                  <a:solidFill>
                    <a:schemeClr val="lt1"/>
                  </a:solidFill>
                  <a:latin typeface="Roboto Mono Light"/>
                  <a:ea typeface="Roboto Mono Light"/>
                  <a:cs typeface="Roboto Mono Light"/>
                  <a:sym typeface="Roboto Mono Light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1"/>
          <p:cNvSpPr/>
          <p:nvPr/>
        </p:nvSpPr>
        <p:spPr>
          <a:xfrm>
            <a:off x="520561" y="5560"/>
            <a:ext cx="260400" cy="514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77" name="Google Shape;777;p51"/>
          <p:cNvSpPr/>
          <p:nvPr/>
        </p:nvSpPr>
        <p:spPr>
          <a:xfrm>
            <a:off x="260400" y="5560"/>
            <a:ext cx="260400" cy="514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8" name="Google Shape;778;p51"/>
          <p:cNvSpPr/>
          <p:nvPr/>
        </p:nvSpPr>
        <p:spPr>
          <a:xfrm>
            <a:off x="781210" y="75"/>
            <a:ext cx="260400" cy="514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79" name="Google Shape;779;p51"/>
          <p:cNvSpPr/>
          <p:nvPr/>
        </p:nvSpPr>
        <p:spPr>
          <a:xfrm>
            <a:off x="1042000" y="75"/>
            <a:ext cx="260400" cy="514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80" name="Google Shape;780;p51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81" name="Google Shape;781;p51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82" name="Google Shape;782;p51"/>
          <p:cNvSpPr txBox="1"/>
          <p:nvPr>
            <p:ph idx="13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3" name="Google Shape;783;p51"/>
          <p:cNvSpPr txBox="1"/>
          <p:nvPr>
            <p:ph idx="16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84" name="Google Shape;784;p51"/>
          <p:cNvSpPr txBox="1"/>
          <p:nvPr>
            <p:ph idx="18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85" name="Google Shape;785;p51"/>
          <p:cNvSpPr txBox="1"/>
          <p:nvPr>
            <p:ph idx="21" type="subTitle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86" name="Google Shape;786;p51"/>
          <p:cNvSpPr txBox="1"/>
          <p:nvPr>
            <p:ph idx="3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787" name="Google Shape;787;p51"/>
          <p:cNvSpPr txBox="1"/>
          <p:nvPr>
            <p:ph idx="6" type="subTitle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788" name="Google Shape;788;p51"/>
          <p:cNvSpPr txBox="1"/>
          <p:nvPr>
            <p:ph idx="8" type="subTitle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89" name="Google Shape;789;p51"/>
          <p:cNvSpPr txBox="1"/>
          <p:nvPr>
            <p:ph idx="26" type="subTitle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90" name="Google Shape;790;p51"/>
          <p:cNvSpPr txBox="1"/>
          <p:nvPr>
            <p:ph idx="9" type="subTitle"/>
          </p:nvPr>
        </p:nvSpPr>
        <p:spPr>
          <a:xfrm rot="-5400000">
            <a:off x="7923996" y="2485988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91" name="Google Shape;791;p51"/>
          <p:cNvSpPr txBox="1"/>
          <p:nvPr>
            <p:ph idx="9" type="subTitle"/>
          </p:nvPr>
        </p:nvSpPr>
        <p:spPr>
          <a:xfrm rot="-5400000">
            <a:off x="8188771" y="2485988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92" name="Google Shape;792;p51"/>
          <p:cNvSpPr txBox="1"/>
          <p:nvPr>
            <p:ph idx="22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Chapters 3&amp;4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1"/>
          <p:cNvSpPr/>
          <p:nvPr/>
        </p:nvSpPr>
        <p:spPr>
          <a:xfrm>
            <a:off x="1302400" y="-5475"/>
            <a:ext cx="7326300" cy="517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94" name="Google Shape;794;p51"/>
          <p:cNvSpPr txBox="1"/>
          <p:nvPr>
            <p:ph idx="23" type="subTitle"/>
          </p:nvPr>
        </p:nvSpPr>
        <p:spPr>
          <a:xfrm rot="-5400000">
            <a:off x="-431762" y="2448825"/>
            <a:ext cx="1642800" cy="246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 Overview</a:t>
            </a:r>
            <a:endParaRPr/>
          </a:p>
        </p:txBody>
      </p:sp>
      <p:sp>
        <p:nvSpPr>
          <p:cNvPr id="795" name="Google Shape;795;p51"/>
          <p:cNvSpPr txBox="1"/>
          <p:nvPr>
            <p:ph idx="24" type="subTitle"/>
          </p:nvPr>
        </p:nvSpPr>
        <p:spPr>
          <a:xfrm rot="-5400000">
            <a:off x="-170487" y="2447775"/>
            <a:ext cx="1642800" cy="248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Mutability vs Shadowing</a:t>
            </a:r>
            <a:endParaRPr/>
          </a:p>
        </p:txBody>
      </p:sp>
      <p:sp>
        <p:nvSpPr>
          <p:cNvPr id="796" name="Google Shape;796;p51"/>
          <p:cNvSpPr txBox="1"/>
          <p:nvPr>
            <p:ph idx="20" type="subTitle"/>
          </p:nvPr>
        </p:nvSpPr>
        <p:spPr>
          <a:xfrm rot="-5400000">
            <a:off x="83800" y="2435625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 vs Expressions</a:t>
            </a:r>
            <a:endParaRPr/>
          </a:p>
        </p:txBody>
      </p:sp>
      <p:sp>
        <p:nvSpPr>
          <p:cNvPr id="797" name="Google Shape;797;p51"/>
          <p:cNvSpPr txBox="1"/>
          <p:nvPr>
            <p:ph idx="4294967295" type="subTitle"/>
          </p:nvPr>
        </p:nvSpPr>
        <p:spPr>
          <a:xfrm>
            <a:off x="1808650" y="314800"/>
            <a:ext cx="6154500" cy="17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Ownership</a:t>
            </a:r>
            <a:endParaRPr sz="4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/>
          </a:p>
        </p:txBody>
      </p:sp>
      <p:sp>
        <p:nvSpPr>
          <p:cNvPr id="798" name="Google Shape;798;p51"/>
          <p:cNvSpPr txBox="1"/>
          <p:nvPr>
            <p:ph idx="4294967295" type="subTitle"/>
          </p:nvPr>
        </p:nvSpPr>
        <p:spPr>
          <a:xfrm rot="-5400000">
            <a:off x="350788" y="2229900"/>
            <a:ext cx="16428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 Overview</a:t>
            </a:r>
            <a:endParaRPr/>
          </a:p>
        </p:txBody>
      </p:sp>
      <p:sp>
        <p:nvSpPr>
          <p:cNvPr id="799" name="Google Shape;799;p51"/>
          <p:cNvSpPr txBox="1"/>
          <p:nvPr>
            <p:ph idx="9" type="subTitle"/>
          </p:nvPr>
        </p:nvSpPr>
        <p:spPr>
          <a:xfrm rot="-5400000">
            <a:off x="604546" y="251225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800" name="Google Shape;800;p51"/>
          <p:cNvSpPr txBox="1"/>
          <p:nvPr>
            <p:ph idx="8" type="subTitle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01" name="Google Shape;801;p51"/>
          <p:cNvSpPr txBox="1"/>
          <p:nvPr/>
        </p:nvSpPr>
        <p:spPr>
          <a:xfrm>
            <a:off x="2019175" y="1127350"/>
            <a:ext cx="361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02" name="Google Shape;802;p51"/>
          <p:cNvSpPr txBox="1"/>
          <p:nvPr/>
        </p:nvSpPr>
        <p:spPr>
          <a:xfrm>
            <a:off x="1945000" y="1141125"/>
            <a:ext cx="60738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What if you want the value but not the memory it is at? 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Clones!*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03" name="Google Shape;803;p51"/>
          <p:cNvSpPr txBox="1"/>
          <p:nvPr/>
        </p:nvSpPr>
        <p:spPr>
          <a:xfrm>
            <a:off x="1789000" y="4126550"/>
            <a:ext cx="6353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*Also data types annotated with the trait </a:t>
            </a:r>
            <a:r>
              <a:rPr lang="en" sz="1700">
                <a:solidFill>
                  <a:schemeClr val="lt1"/>
                </a:solidFill>
                <a:highlight>
                  <a:srgbClr val="F3F3F3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Copy</a:t>
            </a: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automatically do this when you try to assign them to another variable’s value.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04" name="Google Shape;804;p51"/>
          <p:cNvSpPr txBox="1"/>
          <p:nvPr/>
        </p:nvSpPr>
        <p:spPr>
          <a:xfrm>
            <a:off x="2056725" y="1927175"/>
            <a:ext cx="3035400" cy="65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let s1 = String::from("hello");</a:t>
            </a:r>
            <a:endParaRPr sz="12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let s2 = s1.clone();</a:t>
            </a:r>
            <a:endParaRPr sz="12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05" name="Google Shape;805;p51"/>
          <p:cNvSpPr/>
          <p:nvPr/>
        </p:nvSpPr>
        <p:spPr>
          <a:xfrm>
            <a:off x="2070950" y="2713225"/>
            <a:ext cx="3101400" cy="89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806" name="Google Shape;806;p51"/>
          <p:cNvCxnSpPr>
            <a:stCxn id="807" idx="3"/>
          </p:cNvCxnSpPr>
          <p:nvPr/>
        </p:nvCxnSpPr>
        <p:spPr>
          <a:xfrm flipH="1" rot="10800000">
            <a:off x="2488775" y="2940875"/>
            <a:ext cx="352800" cy="157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7" name="Google Shape;807;p51"/>
          <p:cNvSpPr txBox="1"/>
          <p:nvPr/>
        </p:nvSpPr>
        <p:spPr>
          <a:xfrm>
            <a:off x="2188775" y="2955725"/>
            <a:ext cx="300000" cy="285900"/>
          </a:xfrm>
          <a:prstGeom prst="rect">
            <a:avLst/>
          </a:prstGeom>
          <a:solidFill>
            <a:srgbClr val="1F9841">
              <a:alpha val="9494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s1</a:t>
            </a:r>
            <a:endParaRPr sz="7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grpSp>
        <p:nvGrpSpPr>
          <p:cNvPr id="808" name="Google Shape;808;p51"/>
          <p:cNvGrpSpPr/>
          <p:nvPr/>
        </p:nvGrpSpPr>
        <p:grpSpPr>
          <a:xfrm>
            <a:off x="2819650" y="2814300"/>
            <a:ext cx="531900" cy="699250"/>
            <a:chOff x="7114250" y="2614250"/>
            <a:chExt cx="531900" cy="699250"/>
          </a:xfrm>
        </p:grpSpPr>
        <p:sp>
          <p:nvSpPr>
            <p:cNvPr id="809" name="Google Shape;809;p51"/>
            <p:cNvSpPr/>
            <p:nvPr/>
          </p:nvSpPr>
          <p:spPr>
            <a:xfrm>
              <a:off x="7114250" y="2802300"/>
              <a:ext cx="531900" cy="12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810" name="Google Shape;810;p51"/>
            <p:cNvGrpSpPr/>
            <p:nvPr/>
          </p:nvGrpSpPr>
          <p:grpSpPr>
            <a:xfrm>
              <a:off x="7114250" y="2614250"/>
              <a:ext cx="531900" cy="699250"/>
              <a:chOff x="7114250" y="2614250"/>
              <a:chExt cx="531900" cy="699250"/>
            </a:xfrm>
          </p:grpSpPr>
          <p:grpSp>
            <p:nvGrpSpPr>
              <p:cNvPr id="811" name="Google Shape;811;p51"/>
              <p:cNvGrpSpPr/>
              <p:nvPr/>
            </p:nvGrpSpPr>
            <p:grpSpPr>
              <a:xfrm>
                <a:off x="7114250" y="2616900"/>
                <a:ext cx="531900" cy="696600"/>
                <a:chOff x="7114250" y="2616900"/>
                <a:chExt cx="531900" cy="696600"/>
              </a:xfrm>
            </p:grpSpPr>
            <p:grpSp>
              <p:nvGrpSpPr>
                <p:cNvPr id="812" name="Google Shape;812;p51"/>
                <p:cNvGrpSpPr/>
                <p:nvPr/>
              </p:nvGrpSpPr>
              <p:grpSpPr>
                <a:xfrm>
                  <a:off x="7114250" y="2682000"/>
                  <a:ext cx="531900" cy="601500"/>
                  <a:chOff x="7114250" y="2682000"/>
                  <a:chExt cx="531900" cy="601500"/>
                </a:xfrm>
              </p:grpSpPr>
              <p:sp>
                <p:nvSpPr>
                  <p:cNvPr id="813" name="Google Shape;813;p51"/>
                  <p:cNvSpPr/>
                  <p:nvPr/>
                </p:nvSpPr>
                <p:spPr>
                  <a:xfrm>
                    <a:off x="7114250" y="2682000"/>
                    <a:ext cx="531900" cy="12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Roboto Light"/>
                      <a:ea typeface="Roboto Light"/>
                      <a:cs typeface="Roboto Light"/>
                      <a:sym typeface="Roboto Light"/>
                    </a:endParaRPr>
                  </a:p>
                </p:txBody>
              </p:sp>
              <p:sp>
                <p:nvSpPr>
                  <p:cNvPr id="814" name="Google Shape;814;p51"/>
                  <p:cNvSpPr/>
                  <p:nvPr/>
                </p:nvSpPr>
                <p:spPr>
                  <a:xfrm>
                    <a:off x="7114250" y="2922600"/>
                    <a:ext cx="531900" cy="12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Roboto Light"/>
                      <a:ea typeface="Roboto Light"/>
                      <a:cs typeface="Roboto Light"/>
                      <a:sym typeface="Roboto Light"/>
                    </a:endParaRPr>
                  </a:p>
                </p:txBody>
              </p:sp>
              <p:sp>
                <p:nvSpPr>
                  <p:cNvPr id="815" name="Google Shape;815;p51"/>
                  <p:cNvSpPr/>
                  <p:nvPr/>
                </p:nvSpPr>
                <p:spPr>
                  <a:xfrm>
                    <a:off x="7114250" y="3042900"/>
                    <a:ext cx="531900" cy="12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Roboto Light"/>
                      <a:ea typeface="Roboto Light"/>
                      <a:cs typeface="Roboto Light"/>
                      <a:sym typeface="Roboto Light"/>
                    </a:endParaRPr>
                  </a:p>
                </p:txBody>
              </p:sp>
              <p:sp>
                <p:nvSpPr>
                  <p:cNvPr id="816" name="Google Shape;816;p51"/>
                  <p:cNvSpPr/>
                  <p:nvPr/>
                </p:nvSpPr>
                <p:spPr>
                  <a:xfrm>
                    <a:off x="7114250" y="3163200"/>
                    <a:ext cx="531900" cy="12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Roboto Light"/>
                      <a:ea typeface="Roboto Light"/>
                      <a:cs typeface="Roboto Light"/>
                      <a:sym typeface="Roboto Light"/>
                    </a:endParaRPr>
                  </a:p>
                </p:txBody>
              </p:sp>
              <p:sp>
                <p:nvSpPr>
                  <p:cNvPr id="817" name="Google Shape;817;p51"/>
                  <p:cNvSpPr/>
                  <p:nvPr/>
                </p:nvSpPr>
                <p:spPr>
                  <a:xfrm>
                    <a:off x="7379450" y="2682000"/>
                    <a:ext cx="266700" cy="6015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Roboto Light"/>
                      <a:ea typeface="Roboto Light"/>
                      <a:cs typeface="Roboto Light"/>
                      <a:sym typeface="Roboto Light"/>
                    </a:endParaRPr>
                  </a:p>
                </p:txBody>
              </p:sp>
            </p:grpSp>
            <p:grpSp>
              <p:nvGrpSpPr>
                <p:cNvPr id="818" name="Google Shape;818;p51"/>
                <p:cNvGrpSpPr/>
                <p:nvPr/>
              </p:nvGrpSpPr>
              <p:grpSpPr>
                <a:xfrm>
                  <a:off x="7119350" y="2616900"/>
                  <a:ext cx="521700" cy="696600"/>
                  <a:chOff x="7114250" y="2614250"/>
                  <a:chExt cx="521700" cy="696600"/>
                </a:xfrm>
              </p:grpSpPr>
              <p:sp>
                <p:nvSpPr>
                  <p:cNvPr id="819" name="Google Shape;819;p51"/>
                  <p:cNvSpPr txBox="1"/>
                  <p:nvPr/>
                </p:nvSpPr>
                <p:spPr>
                  <a:xfrm>
                    <a:off x="7389650" y="27278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e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820" name="Google Shape;820;p51"/>
                  <p:cNvSpPr txBox="1"/>
                  <p:nvPr/>
                </p:nvSpPr>
                <p:spPr>
                  <a:xfrm>
                    <a:off x="7389650" y="28530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l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821" name="Google Shape;821;p51"/>
                  <p:cNvSpPr txBox="1"/>
                  <p:nvPr/>
                </p:nvSpPr>
                <p:spPr>
                  <a:xfrm>
                    <a:off x="7389650" y="29792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l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822" name="Google Shape;822;p51"/>
                  <p:cNvSpPr txBox="1"/>
                  <p:nvPr/>
                </p:nvSpPr>
                <p:spPr>
                  <a:xfrm>
                    <a:off x="7389650" y="30918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o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823" name="Google Shape;823;p51"/>
                  <p:cNvSpPr txBox="1"/>
                  <p:nvPr/>
                </p:nvSpPr>
                <p:spPr>
                  <a:xfrm>
                    <a:off x="7114250" y="30918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4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824" name="Google Shape;824;p51"/>
                  <p:cNvSpPr txBox="1"/>
                  <p:nvPr/>
                </p:nvSpPr>
                <p:spPr>
                  <a:xfrm>
                    <a:off x="7114250" y="29792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3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825" name="Google Shape;825;p51"/>
                  <p:cNvSpPr txBox="1"/>
                  <p:nvPr/>
                </p:nvSpPr>
                <p:spPr>
                  <a:xfrm>
                    <a:off x="7123650" y="28530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2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826" name="Google Shape;826;p51"/>
                  <p:cNvSpPr txBox="1"/>
                  <p:nvPr/>
                </p:nvSpPr>
                <p:spPr>
                  <a:xfrm>
                    <a:off x="7123650" y="27278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1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827" name="Google Shape;827;p51"/>
                  <p:cNvSpPr txBox="1"/>
                  <p:nvPr/>
                </p:nvSpPr>
                <p:spPr>
                  <a:xfrm>
                    <a:off x="7128750" y="26142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0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</p:grpSp>
          </p:grpSp>
          <p:sp>
            <p:nvSpPr>
              <p:cNvPr id="828" name="Google Shape;828;p51"/>
              <p:cNvSpPr txBox="1"/>
              <p:nvPr/>
            </p:nvSpPr>
            <p:spPr>
              <a:xfrm>
                <a:off x="7389650" y="2614250"/>
                <a:ext cx="246300" cy="21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">
                    <a:solidFill>
                      <a:schemeClr val="lt1"/>
                    </a:solidFill>
                    <a:latin typeface="Roboto Mono Light"/>
                    <a:ea typeface="Roboto Mono Light"/>
                    <a:cs typeface="Roboto Mono Light"/>
                    <a:sym typeface="Roboto Mono Light"/>
                  </a:rPr>
                  <a:t>h</a:t>
                </a:r>
                <a:endParaRPr sz="500">
                  <a:solidFill>
                    <a:schemeClr val="lt1"/>
                  </a:solidFill>
                  <a:latin typeface="Roboto Mono Light"/>
                  <a:ea typeface="Roboto Mono Light"/>
                  <a:cs typeface="Roboto Mono Light"/>
                  <a:sym typeface="Roboto Mono Light"/>
                </a:endParaRPr>
              </a:p>
            </p:txBody>
          </p:sp>
        </p:grpSp>
      </p:grpSp>
      <p:cxnSp>
        <p:nvCxnSpPr>
          <p:cNvPr id="829" name="Google Shape;829;p51"/>
          <p:cNvCxnSpPr>
            <a:stCxn id="830" idx="3"/>
          </p:cNvCxnSpPr>
          <p:nvPr/>
        </p:nvCxnSpPr>
        <p:spPr>
          <a:xfrm flipH="1" rot="10800000">
            <a:off x="3982425" y="2940875"/>
            <a:ext cx="352800" cy="157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0" name="Google Shape;830;p51"/>
          <p:cNvSpPr txBox="1"/>
          <p:nvPr/>
        </p:nvSpPr>
        <p:spPr>
          <a:xfrm>
            <a:off x="3682425" y="2955725"/>
            <a:ext cx="300000" cy="285900"/>
          </a:xfrm>
          <a:prstGeom prst="rect">
            <a:avLst/>
          </a:prstGeom>
          <a:solidFill>
            <a:srgbClr val="8E7CC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s2</a:t>
            </a:r>
            <a:endParaRPr sz="7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grpSp>
        <p:nvGrpSpPr>
          <p:cNvPr id="831" name="Google Shape;831;p51"/>
          <p:cNvGrpSpPr/>
          <p:nvPr/>
        </p:nvGrpSpPr>
        <p:grpSpPr>
          <a:xfrm>
            <a:off x="4313300" y="2814300"/>
            <a:ext cx="531900" cy="699250"/>
            <a:chOff x="7114250" y="2614250"/>
            <a:chExt cx="531900" cy="699250"/>
          </a:xfrm>
        </p:grpSpPr>
        <p:sp>
          <p:nvSpPr>
            <p:cNvPr id="832" name="Google Shape;832;p51"/>
            <p:cNvSpPr/>
            <p:nvPr/>
          </p:nvSpPr>
          <p:spPr>
            <a:xfrm>
              <a:off x="7114250" y="2802300"/>
              <a:ext cx="531900" cy="12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833" name="Google Shape;833;p51"/>
            <p:cNvGrpSpPr/>
            <p:nvPr/>
          </p:nvGrpSpPr>
          <p:grpSpPr>
            <a:xfrm>
              <a:off x="7114250" y="2614250"/>
              <a:ext cx="531900" cy="699250"/>
              <a:chOff x="7114250" y="2614250"/>
              <a:chExt cx="531900" cy="699250"/>
            </a:xfrm>
          </p:grpSpPr>
          <p:grpSp>
            <p:nvGrpSpPr>
              <p:cNvPr id="834" name="Google Shape;834;p51"/>
              <p:cNvGrpSpPr/>
              <p:nvPr/>
            </p:nvGrpSpPr>
            <p:grpSpPr>
              <a:xfrm>
                <a:off x="7114250" y="2616900"/>
                <a:ext cx="531900" cy="696600"/>
                <a:chOff x="7114250" y="2616900"/>
                <a:chExt cx="531900" cy="696600"/>
              </a:xfrm>
            </p:grpSpPr>
            <p:grpSp>
              <p:nvGrpSpPr>
                <p:cNvPr id="835" name="Google Shape;835;p51"/>
                <p:cNvGrpSpPr/>
                <p:nvPr/>
              </p:nvGrpSpPr>
              <p:grpSpPr>
                <a:xfrm>
                  <a:off x="7114250" y="2682000"/>
                  <a:ext cx="531900" cy="601500"/>
                  <a:chOff x="7114250" y="2682000"/>
                  <a:chExt cx="531900" cy="601500"/>
                </a:xfrm>
              </p:grpSpPr>
              <p:sp>
                <p:nvSpPr>
                  <p:cNvPr id="836" name="Google Shape;836;p51"/>
                  <p:cNvSpPr/>
                  <p:nvPr/>
                </p:nvSpPr>
                <p:spPr>
                  <a:xfrm>
                    <a:off x="7114250" y="2682000"/>
                    <a:ext cx="531900" cy="12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Roboto Light"/>
                      <a:ea typeface="Roboto Light"/>
                      <a:cs typeface="Roboto Light"/>
                      <a:sym typeface="Roboto Light"/>
                    </a:endParaRPr>
                  </a:p>
                </p:txBody>
              </p:sp>
              <p:sp>
                <p:nvSpPr>
                  <p:cNvPr id="837" name="Google Shape;837;p51"/>
                  <p:cNvSpPr/>
                  <p:nvPr/>
                </p:nvSpPr>
                <p:spPr>
                  <a:xfrm>
                    <a:off x="7114250" y="2922600"/>
                    <a:ext cx="531900" cy="12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Roboto Light"/>
                      <a:ea typeface="Roboto Light"/>
                      <a:cs typeface="Roboto Light"/>
                      <a:sym typeface="Roboto Light"/>
                    </a:endParaRPr>
                  </a:p>
                </p:txBody>
              </p:sp>
              <p:sp>
                <p:nvSpPr>
                  <p:cNvPr id="838" name="Google Shape;838;p51"/>
                  <p:cNvSpPr/>
                  <p:nvPr/>
                </p:nvSpPr>
                <p:spPr>
                  <a:xfrm>
                    <a:off x="7114250" y="3042900"/>
                    <a:ext cx="531900" cy="12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Roboto Light"/>
                      <a:ea typeface="Roboto Light"/>
                      <a:cs typeface="Roboto Light"/>
                      <a:sym typeface="Roboto Light"/>
                    </a:endParaRPr>
                  </a:p>
                </p:txBody>
              </p:sp>
              <p:sp>
                <p:nvSpPr>
                  <p:cNvPr id="839" name="Google Shape;839;p51"/>
                  <p:cNvSpPr/>
                  <p:nvPr/>
                </p:nvSpPr>
                <p:spPr>
                  <a:xfrm>
                    <a:off x="7114250" y="3163200"/>
                    <a:ext cx="531900" cy="12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Roboto Light"/>
                      <a:ea typeface="Roboto Light"/>
                      <a:cs typeface="Roboto Light"/>
                      <a:sym typeface="Roboto Light"/>
                    </a:endParaRPr>
                  </a:p>
                </p:txBody>
              </p:sp>
              <p:sp>
                <p:nvSpPr>
                  <p:cNvPr id="840" name="Google Shape;840;p51"/>
                  <p:cNvSpPr/>
                  <p:nvPr/>
                </p:nvSpPr>
                <p:spPr>
                  <a:xfrm>
                    <a:off x="7379450" y="2682000"/>
                    <a:ext cx="266700" cy="6015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Roboto Light"/>
                      <a:ea typeface="Roboto Light"/>
                      <a:cs typeface="Roboto Light"/>
                      <a:sym typeface="Roboto Light"/>
                    </a:endParaRPr>
                  </a:p>
                </p:txBody>
              </p:sp>
            </p:grpSp>
            <p:grpSp>
              <p:nvGrpSpPr>
                <p:cNvPr id="841" name="Google Shape;841;p51"/>
                <p:cNvGrpSpPr/>
                <p:nvPr/>
              </p:nvGrpSpPr>
              <p:grpSpPr>
                <a:xfrm>
                  <a:off x="7119350" y="2616900"/>
                  <a:ext cx="521700" cy="696600"/>
                  <a:chOff x="7114250" y="2614250"/>
                  <a:chExt cx="521700" cy="696600"/>
                </a:xfrm>
              </p:grpSpPr>
              <p:sp>
                <p:nvSpPr>
                  <p:cNvPr id="842" name="Google Shape;842;p51"/>
                  <p:cNvSpPr txBox="1"/>
                  <p:nvPr/>
                </p:nvSpPr>
                <p:spPr>
                  <a:xfrm>
                    <a:off x="7389650" y="27278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e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843" name="Google Shape;843;p51"/>
                  <p:cNvSpPr txBox="1"/>
                  <p:nvPr/>
                </p:nvSpPr>
                <p:spPr>
                  <a:xfrm>
                    <a:off x="7389650" y="28530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l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844" name="Google Shape;844;p51"/>
                  <p:cNvSpPr txBox="1"/>
                  <p:nvPr/>
                </p:nvSpPr>
                <p:spPr>
                  <a:xfrm>
                    <a:off x="7389650" y="29792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l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845" name="Google Shape;845;p51"/>
                  <p:cNvSpPr txBox="1"/>
                  <p:nvPr/>
                </p:nvSpPr>
                <p:spPr>
                  <a:xfrm>
                    <a:off x="7389650" y="30918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o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846" name="Google Shape;846;p51"/>
                  <p:cNvSpPr txBox="1"/>
                  <p:nvPr/>
                </p:nvSpPr>
                <p:spPr>
                  <a:xfrm>
                    <a:off x="7114250" y="30918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4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847" name="Google Shape;847;p51"/>
                  <p:cNvSpPr txBox="1"/>
                  <p:nvPr/>
                </p:nvSpPr>
                <p:spPr>
                  <a:xfrm>
                    <a:off x="7114250" y="29792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3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848" name="Google Shape;848;p51"/>
                  <p:cNvSpPr txBox="1"/>
                  <p:nvPr/>
                </p:nvSpPr>
                <p:spPr>
                  <a:xfrm>
                    <a:off x="7123650" y="28530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2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849" name="Google Shape;849;p51"/>
                  <p:cNvSpPr txBox="1"/>
                  <p:nvPr/>
                </p:nvSpPr>
                <p:spPr>
                  <a:xfrm>
                    <a:off x="7123650" y="27278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1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850" name="Google Shape;850;p51"/>
                  <p:cNvSpPr txBox="1"/>
                  <p:nvPr/>
                </p:nvSpPr>
                <p:spPr>
                  <a:xfrm>
                    <a:off x="7128750" y="26142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0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</p:grpSp>
          </p:grpSp>
          <p:sp>
            <p:nvSpPr>
              <p:cNvPr id="851" name="Google Shape;851;p51"/>
              <p:cNvSpPr txBox="1"/>
              <p:nvPr/>
            </p:nvSpPr>
            <p:spPr>
              <a:xfrm>
                <a:off x="7389650" y="2614250"/>
                <a:ext cx="246300" cy="21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">
                    <a:solidFill>
                      <a:schemeClr val="lt1"/>
                    </a:solidFill>
                    <a:latin typeface="Roboto Mono Light"/>
                    <a:ea typeface="Roboto Mono Light"/>
                    <a:cs typeface="Roboto Mono Light"/>
                    <a:sym typeface="Roboto Mono Light"/>
                  </a:rPr>
                  <a:t>h</a:t>
                </a:r>
                <a:endParaRPr sz="500">
                  <a:solidFill>
                    <a:schemeClr val="lt1"/>
                  </a:solidFill>
                  <a:latin typeface="Roboto Mono Light"/>
                  <a:ea typeface="Roboto Mono Light"/>
                  <a:cs typeface="Roboto Mono Light"/>
                  <a:sym typeface="Roboto Mono Light"/>
                </a:endParaRPr>
              </a:p>
            </p:txBody>
          </p:sp>
        </p:grpSp>
      </p:grpSp>
      <p:pic>
        <p:nvPicPr>
          <p:cNvPr id="852" name="Google Shape;85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438" y="1635975"/>
            <a:ext cx="2851026" cy="2401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2"/>
          <p:cNvSpPr/>
          <p:nvPr/>
        </p:nvSpPr>
        <p:spPr>
          <a:xfrm>
            <a:off x="1563950" y="-75"/>
            <a:ext cx="73377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58" name="Google Shape;858;p52"/>
          <p:cNvSpPr/>
          <p:nvPr/>
        </p:nvSpPr>
        <p:spPr>
          <a:xfrm>
            <a:off x="1302991" y="-5475"/>
            <a:ext cx="260400" cy="514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59" name="Google Shape;859;p52"/>
          <p:cNvSpPr/>
          <p:nvPr/>
        </p:nvSpPr>
        <p:spPr>
          <a:xfrm>
            <a:off x="520562" y="11"/>
            <a:ext cx="260400" cy="514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60" name="Google Shape;860;p52"/>
          <p:cNvSpPr/>
          <p:nvPr/>
        </p:nvSpPr>
        <p:spPr>
          <a:xfrm>
            <a:off x="260400" y="11"/>
            <a:ext cx="260400" cy="514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1" name="Google Shape;861;p52"/>
          <p:cNvSpPr/>
          <p:nvPr/>
        </p:nvSpPr>
        <p:spPr>
          <a:xfrm>
            <a:off x="781212" y="-5475"/>
            <a:ext cx="260400" cy="514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62" name="Google Shape;862;p52"/>
          <p:cNvSpPr/>
          <p:nvPr/>
        </p:nvSpPr>
        <p:spPr>
          <a:xfrm>
            <a:off x="1042003" y="-5475"/>
            <a:ext cx="260400" cy="514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63" name="Google Shape;863;p52"/>
          <p:cNvSpPr/>
          <p:nvPr/>
        </p:nvSpPr>
        <p:spPr>
          <a:xfrm>
            <a:off x="1559675" y="-5475"/>
            <a:ext cx="260400" cy="514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64" name="Google Shape;864;p52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65" name="Google Shape;865;p52"/>
          <p:cNvSpPr txBox="1"/>
          <p:nvPr>
            <p:ph idx="14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66" name="Google Shape;866;p52"/>
          <p:cNvSpPr txBox="1"/>
          <p:nvPr>
            <p:ph idx="17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67" name="Google Shape;867;p52"/>
          <p:cNvSpPr txBox="1"/>
          <p:nvPr>
            <p:ph idx="19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68" name="Google Shape;868;p52"/>
          <p:cNvSpPr txBox="1"/>
          <p:nvPr>
            <p:ph idx="22" type="subTitle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69" name="Google Shape;869;p52"/>
          <p:cNvSpPr txBox="1"/>
          <p:nvPr>
            <p:ph idx="4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870" name="Google Shape;870;p52"/>
          <p:cNvSpPr/>
          <p:nvPr/>
        </p:nvSpPr>
        <p:spPr>
          <a:xfrm>
            <a:off x="6026425" y="1925263"/>
            <a:ext cx="2636700" cy="89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71" name="Google Shape;871;p52"/>
          <p:cNvSpPr txBox="1"/>
          <p:nvPr>
            <p:ph idx="9" type="subTitle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72" name="Google Shape;872;p52"/>
          <p:cNvSpPr txBox="1"/>
          <p:nvPr>
            <p:ph idx="7" type="subTitle"/>
          </p:nvPr>
        </p:nvSpPr>
        <p:spPr>
          <a:xfrm rot="-5400000">
            <a:off x="1246271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873" name="Google Shape;873;p52"/>
          <p:cNvSpPr txBox="1"/>
          <p:nvPr>
            <p:ph idx="1" type="subTitle"/>
          </p:nvPr>
        </p:nvSpPr>
        <p:spPr>
          <a:xfrm>
            <a:off x="2335800" y="314800"/>
            <a:ext cx="61545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References</a:t>
            </a:r>
            <a:endParaRPr sz="4400"/>
          </a:p>
        </p:txBody>
      </p:sp>
      <p:sp>
        <p:nvSpPr>
          <p:cNvPr id="874" name="Google Shape;874;p52"/>
          <p:cNvSpPr txBox="1"/>
          <p:nvPr>
            <p:ph idx="27" type="subTitle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75" name="Google Shape;875;p52"/>
          <p:cNvSpPr txBox="1"/>
          <p:nvPr>
            <p:ph idx="13" type="subTitle"/>
          </p:nvPr>
        </p:nvSpPr>
        <p:spPr>
          <a:xfrm rot="-5400000">
            <a:off x="8280896" y="2477225"/>
            <a:ext cx="1642800" cy="400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52"/>
          <p:cNvSpPr txBox="1"/>
          <p:nvPr>
            <p:ph idx="23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Chapters 3&amp;4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2"/>
          <p:cNvSpPr txBox="1"/>
          <p:nvPr>
            <p:ph idx="24" type="subTitle"/>
          </p:nvPr>
        </p:nvSpPr>
        <p:spPr>
          <a:xfrm rot="-5400000">
            <a:off x="-431762" y="2448825"/>
            <a:ext cx="1642800" cy="246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 Overview</a:t>
            </a:r>
            <a:endParaRPr/>
          </a:p>
        </p:txBody>
      </p:sp>
      <p:sp>
        <p:nvSpPr>
          <p:cNvPr id="878" name="Google Shape;878;p52"/>
          <p:cNvSpPr txBox="1"/>
          <p:nvPr>
            <p:ph idx="25" type="subTitle"/>
          </p:nvPr>
        </p:nvSpPr>
        <p:spPr>
          <a:xfrm rot="-5400000">
            <a:off x="-170487" y="2447775"/>
            <a:ext cx="1642800" cy="248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Mutability vs Shadowing</a:t>
            </a:r>
            <a:endParaRPr/>
          </a:p>
        </p:txBody>
      </p:sp>
      <p:sp>
        <p:nvSpPr>
          <p:cNvPr id="879" name="Google Shape;879;p52"/>
          <p:cNvSpPr txBox="1"/>
          <p:nvPr>
            <p:ph idx="21" type="subTitle"/>
          </p:nvPr>
        </p:nvSpPr>
        <p:spPr>
          <a:xfrm rot="-5400000">
            <a:off x="83800" y="2435625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 vs Expressions</a:t>
            </a:r>
            <a:endParaRPr/>
          </a:p>
        </p:txBody>
      </p:sp>
      <p:sp>
        <p:nvSpPr>
          <p:cNvPr id="880" name="Google Shape;880;p52"/>
          <p:cNvSpPr txBox="1"/>
          <p:nvPr>
            <p:ph idx="4294967295" type="subTitle"/>
          </p:nvPr>
        </p:nvSpPr>
        <p:spPr>
          <a:xfrm rot="-5400000">
            <a:off x="350788" y="2229900"/>
            <a:ext cx="16428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 Overview</a:t>
            </a:r>
            <a:endParaRPr/>
          </a:p>
        </p:txBody>
      </p:sp>
      <p:sp>
        <p:nvSpPr>
          <p:cNvPr id="881" name="Google Shape;881;p52"/>
          <p:cNvSpPr txBox="1"/>
          <p:nvPr>
            <p:ph idx="13" type="subTitle"/>
          </p:nvPr>
        </p:nvSpPr>
        <p:spPr>
          <a:xfrm rot="-5400000">
            <a:off x="604546" y="251225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882" name="Google Shape;882;p52"/>
          <p:cNvSpPr txBox="1"/>
          <p:nvPr>
            <p:ph idx="13" type="subTitle"/>
          </p:nvPr>
        </p:nvSpPr>
        <p:spPr>
          <a:xfrm rot="-5400000">
            <a:off x="865696" y="251225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83" name="Google Shape;883;p52"/>
          <p:cNvSpPr txBox="1"/>
          <p:nvPr/>
        </p:nvSpPr>
        <p:spPr>
          <a:xfrm>
            <a:off x="2338150" y="1041400"/>
            <a:ext cx="62253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 other words: what if we wanted to borrow something, rather than own it?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84" name="Google Shape;884;p52"/>
          <p:cNvSpPr txBox="1"/>
          <p:nvPr/>
        </p:nvSpPr>
        <p:spPr>
          <a:xfrm>
            <a:off x="2338150" y="1901375"/>
            <a:ext cx="3606000" cy="949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let s1 = String::from("hello");</a:t>
            </a:r>
            <a:endParaRPr sz="12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 now use &amp;s1 to reference this value rather than taking ownership of it</a:t>
            </a:r>
            <a:endParaRPr sz="12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85" name="Google Shape;885;p52"/>
          <p:cNvSpPr txBox="1"/>
          <p:nvPr/>
        </p:nvSpPr>
        <p:spPr>
          <a:xfrm>
            <a:off x="8014950" y="1918163"/>
            <a:ext cx="246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cxnSp>
        <p:nvCxnSpPr>
          <p:cNvPr id="886" name="Google Shape;886;p52"/>
          <p:cNvCxnSpPr>
            <a:stCxn id="887" idx="3"/>
            <a:endCxn id="888" idx="1"/>
          </p:cNvCxnSpPr>
          <p:nvPr/>
        </p:nvCxnSpPr>
        <p:spPr>
          <a:xfrm flipH="1" rot="10800000">
            <a:off x="7408675" y="2152925"/>
            <a:ext cx="352800" cy="157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7" name="Google Shape;887;p52"/>
          <p:cNvSpPr txBox="1"/>
          <p:nvPr/>
        </p:nvSpPr>
        <p:spPr>
          <a:xfrm>
            <a:off x="7108675" y="2167775"/>
            <a:ext cx="300000" cy="285900"/>
          </a:xfrm>
          <a:prstGeom prst="rect">
            <a:avLst/>
          </a:prstGeom>
          <a:solidFill>
            <a:srgbClr val="1F9841">
              <a:alpha val="9494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s1</a:t>
            </a:r>
            <a:endParaRPr sz="7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89" name="Google Shape;889;p52"/>
          <p:cNvSpPr txBox="1"/>
          <p:nvPr/>
        </p:nvSpPr>
        <p:spPr>
          <a:xfrm>
            <a:off x="6315000" y="2167775"/>
            <a:ext cx="379200" cy="28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&amp;s1</a:t>
            </a:r>
            <a:endParaRPr sz="7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cxnSp>
        <p:nvCxnSpPr>
          <p:cNvPr id="890" name="Google Shape;890;p52"/>
          <p:cNvCxnSpPr>
            <a:stCxn id="889" idx="3"/>
            <a:endCxn id="887" idx="1"/>
          </p:cNvCxnSpPr>
          <p:nvPr/>
        </p:nvCxnSpPr>
        <p:spPr>
          <a:xfrm>
            <a:off x="6694200" y="2310725"/>
            <a:ext cx="41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91" name="Google Shape;891;p52"/>
          <p:cNvGrpSpPr/>
          <p:nvPr/>
        </p:nvGrpSpPr>
        <p:grpSpPr>
          <a:xfrm>
            <a:off x="7739550" y="2026350"/>
            <a:ext cx="531900" cy="699250"/>
            <a:chOff x="7114250" y="2614250"/>
            <a:chExt cx="531900" cy="699250"/>
          </a:xfrm>
        </p:grpSpPr>
        <p:sp>
          <p:nvSpPr>
            <p:cNvPr id="892" name="Google Shape;892;p52"/>
            <p:cNvSpPr/>
            <p:nvPr/>
          </p:nvSpPr>
          <p:spPr>
            <a:xfrm>
              <a:off x="7114250" y="2802300"/>
              <a:ext cx="531900" cy="12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893" name="Google Shape;893;p52"/>
            <p:cNvGrpSpPr/>
            <p:nvPr/>
          </p:nvGrpSpPr>
          <p:grpSpPr>
            <a:xfrm>
              <a:off x="7114250" y="2614250"/>
              <a:ext cx="531900" cy="699250"/>
              <a:chOff x="7114250" y="2614250"/>
              <a:chExt cx="531900" cy="699250"/>
            </a:xfrm>
          </p:grpSpPr>
          <p:grpSp>
            <p:nvGrpSpPr>
              <p:cNvPr id="894" name="Google Shape;894;p52"/>
              <p:cNvGrpSpPr/>
              <p:nvPr/>
            </p:nvGrpSpPr>
            <p:grpSpPr>
              <a:xfrm>
                <a:off x="7114250" y="2616900"/>
                <a:ext cx="531900" cy="696600"/>
                <a:chOff x="7114250" y="2616900"/>
                <a:chExt cx="531900" cy="696600"/>
              </a:xfrm>
            </p:grpSpPr>
            <p:grpSp>
              <p:nvGrpSpPr>
                <p:cNvPr id="895" name="Google Shape;895;p52"/>
                <p:cNvGrpSpPr/>
                <p:nvPr/>
              </p:nvGrpSpPr>
              <p:grpSpPr>
                <a:xfrm>
                  <a:off x="7114250" y="2682000"/>
                  <a:ext cx="531900" cy="601500"/>
                  <a:chOff x="7114250" y="2682000"/>
                  <a:chExt cx="531900" cy="601500"/>
                </a:xfrm>
              </p:grpSpPr>
              <p:sp>
                <p:nvSpPr>
                  <p:cNvPr id="896" name="Google Shape;896;p52"/>
                  <p:cNvSpPr/>
                  <p:nvPr/>
                </p:nvSpPr>
                <p:spPr>
                  <a:xfrm>
                    <a:off x="7114250" y="2682000"/>
                    <a:ext cx="531900" cy="12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Roboto Light"/>
                      <a:ea typeface="Roboto Light"/>
                      <a:cs typeface="Roboto Light"/>
                      <a:sym typeface="Roboto Light"/>
                    </a:endParaRPr>
                  </a:p>
                </p:txBody>
              </p:sp>
              <p:sp>
                <p:nvSpPr>
                  <p:cNvPr id="897" name="Google Shape;897;p52"/>
                  <p:cNvSpPr/>
                  <p:nvPr/>
                </p:nvSpPr>
                <p:spPr>
                  <a:xfrm>
                    <a:off x="7114250" y="2922600"/>
                    <a:ext cx="531900" cy="12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Roboto Light"/>
                      <a:ea typeface="Roboto Light"/>
                      <a:cs typeface="Roboto Light"/>
                      <a:sym typeface="Roboto Light"/>
                    </a:endParaRPr>
                  </a:p>
                </p:txBody>
              </p:sp>
              <p:sp>
                <p:nvSpPr>
                  <p:cNvPr id="898" name="Google Shape;898;p52"/>
                  <p:cNvSpPr/>
                  <p:nvPr/>
                </p:nvSpPr>
                <p:spPr>
                  <a:xfrm>
                    <a:off x="7114250" y="3042900"/>
                    <a:ext cx="531900" cy="12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Roboto Light"/>
                      <a:ea typeface="Roboto Light"/>
                      <a:cs typeface="Roboto Light"/>
                      <a:sym typeface="Roboto Light"/>
                    </a:endParaRPr>
                  </a:p>
                </p:txBody>
              </p:sp>
              <p:sp>
                <p:nvSpPr>
                  <p:cNvPr id="899" name="Google Shape;899;p52"/>
                  <p:cNvSpPr/>
                  <p:nvPr/>
                </p:nvSpPr>
                <p:spPr>
                  <a:xfrm>
                    <a:off x="7114250" y="3163200"/>
                    <a:ext cx="531900" cy="1203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Roboto Light"/>
                      <a:ea typeface="Roboto Light"/>
                      <a:cs typeface="Roboto Light"/>
                      <a:sym typeface="Roboto Light"/>
                    </a:endParaRPr>
                  </a:p>
                </p:txBody>
              </p:sp>
              <p:sp>
                <p:nvSpPr>
                  <p:cNvPr id="900" name="Google Shape;900;p52"/>
                  <p:cNvSpPr/>
                  <p:nvPr/>
                </p:nvSpPr>
                <p:spPr>
                  <a:xfrm>
                    <a:off x="7379450" y="2682000"/>
                    <a:ext cx="266700" cy="6015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Roboto Light"/>
                      <a:ea typeface="Roboto Light"/>
                      <a:cs typeface="Roboto Light"/>
                      <a:sym typeface="Roboto Light"/>
                    </a:endParaRPr>
                  </a:p>
                </p:txBody>
              </p:sp>
            </p:grpSp>
            <p:grpSp>
              <p:nvGrpSpPr>
                <p:cNvPr id="901" name="Google Shape;901;p52"/>
                <p:cNvGrpSpPr/>
                <p:nvPr/>
              </p:nvGrpSpPr>
              <p:grpSpPr>
                <a:xfrm>
                  <a:off x="7119350" y="2616900"/>
                  <a:ext cx="521700" cy="696600"/>
                  <a:chOff x="7114250" y="2614250"/>
                  <a:chExt cx="521700" cy="696600"/>
                </a:xfrm>
              </p:grpSpPr>
              <p:sp>
                <p:nvSpPr>
                  <p:cNvPr id="902" name="Google Shape;902;p52"/>
                  <p:cNvSpPr txBox="1"/>
                  <p:nvPr/>
                </p:nvSpPr>
                <p:spPr>
                  <a:xfrm>
                    <a:off x="7389650" y="27278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e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903" name="Google Shape;903;p52"/>
                  <p:cNvSpPr txBox="1"/>
                  <p:nvPr/>
                </p:nvSpPr>
                <p:spPr>
                  <a:xfrm>
                    <a:off x="7389650" y="28530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l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904" name="Google Shape;904;p52"/>
                  <p:cNvSpPr txBox="1"/>
                  <p:nvPr/>
                </p:nvSpPr>
                <p:spPr>
                  <a:xfrm>
                    <a:off x="7389650" y="29792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l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905" name="Google Shape;905;p52"/>
                  <p:cNvSpPr txBox="1"/>
                  <p:nvPr/>
                </p:nvSpPr>
                <p:spPr>
                  <a:xfrm>
                    <a:off x="7389650" y="30918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o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906" name="Google Shape;906;p52"/>
                  <p:cNvSpPr txBox="1"/>
                  <p:nvPr/>
                </p:nvSpPr>
                <p:spPr>
                  <a:xfrm>
                    <a:off x="7114250" y="30918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4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907" name="Google Shape;907;p52"/>
                  <p:cNvSpPr txBox="1"/>
                  <p:nvPr/>
                </p:nvSpPr>
                <p:spPr>
                  <a:xfrm>
                    <a:off x="7114250" y="29792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3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908" name="Google Shape;908;p52"/>
                  <p:cNvSpPr txBox="1"/>
                  <p:nvPr/>
                </p:nvSpPr>
                <p:spPr>
                  <a:xfrm>
                    <a:off x="7123650" y="28530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2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909" name="Google Shape;909;p52"/>
                  <p:cNvSpPr txBox="1"/>
                  <p:nvPr/>
                </p:nvSpPr>
                <p:spPr>
                  <a:xfrm>
                    <a:off x="7123650" y="27278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1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  <p:sp>
                <p:nvSpPr>
                  <p:cNvPr id="910" name="Google Shape;910;p52"/>
                  <p:cNvSpPr txBox="1"/>
                  <p:nvPr/>
                </p:nvSpPr>
                <p:spPr>
                  <a:xfrm>
                    <a:off x="7128750" y="2614250"/>
                    <a:ext cx="246300" cy="219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500">
                        <a:solidFill>
                          <a:schemeClr val="lt1"/>
                        </a:solidFill>
                        <a:latin typeface="Roboto Mono Light"/>
                        <a:ea typeface="Roboto Mono Light"/>
                        <a:cs typeface="Roboto Mono Light"/>
                        <a:sym typeface="Roboto Mono Light"/>
                      </a:rPr>
                      <a:t>0</a:t>
                    </a:r>
                    <a:endParaRPr sz="500">
                      <a:solidFill>
                        <a:schemeClr val="lt1"/>
                      </a:solidFill>
                      <a:latin typeface="Roboto Mono Light"/>
                      <a:ea typeface="Roboto Mono Light"/>
                      <a:cs typeface="Roboto Mono Light"/>
                      <a:sym typeface="Roboto Mono Light"/>
                    </a:endParaRPr>
                  </a:p>
                </p:txBody>
              </p:sp>
            </p:grpSp>
          </p:grpSp>
          <p:sp>
            <p:nvSpPr>
              <p:cNvPr id="911" name="Google Shape;911;p52"/>
              <p:cNvSpPr txBox="1"/>
              <p:nvPr/>
            </p:nvSpPr>
            <p:spPr>
              <a:xfrm>
                <a:off x="7389650" y="2614250"/>
                <a:ext cx="246300" cy="21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">
                    <a:solidFill>
                      <a:schemeClr val="lt1"/>
                    </a:solidFill>
                    <a:latin typeface="Roboto Mono Light"/>
                    <a:ea typeface="Roboto Mono Light"/>
                    <a:cs typeface="Roboto Mono Light"/>
                    <a:sym typeface="Roboto Mono Light"/>
                  </a:rPr>
                  <a:t>h</a:t>
                </a:r>
                <a:endParaRPr sz="500">
                  <a:solidFill>
                    <a:schemeClr val="lt1"/>
                  </a:solidFill>
                  <a:latin typeface="Roboto Mono Light"/>
                  <a:ea typeface="Roboto Mono Light"/>
                  <a:cs typeface="Roboto Mono Light"/>
                  <a:sym typeface="Roboto Mono Light"/>
                </a:endParaRPr>
              </a:p>
            </p:txBody>
          </p:sp>
        </p:grpSp>
      </p:grpSp>
      <p:sp>
        <p:nvSpPr>
          <p:cNvPr id="912" name="Google Shape;912;p52"/>
          <p:cNvSpPr txBox="1"/>
          <p:nvPr/>
        </p:nvSpPr>
        <p:spPr>
          <a:xfrm>
            <a:off x="2338150" y="3013950"/>
            <a:ext cx="6154500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These references are inherently immutable like all other variables within Rust.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As soon as the variable passes out of scope though, its reference is no longer valid and cannot be used (thus avoiding dangling references).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3"/>
          <p:cNvSpPr/>
          <p:nvPr/>
        </p:nvSpPr>
        <p:spPr>
          <a:xfrm>
            <a:off x="1563950" y="-75"/>
            <a:ext cx="73377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18" name="Google Shape;918;p53"/>
          <p:cNvSpPr/>
          <p:nvPr/>
        </p:nvSpPr>
        <p:spPr>
          <a:xfrm>
            <a:off x="1302991" y="-5475"/>
            <a:ext cx="260400" cy="514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19" name="Google Shape;919;p53"/>
          <p:cNvSpPr/>
          <p:nvPr/>
        </p:nvSpPr>
        <p:spPr>
          <a:xfrm>
            <a:off x="520562" y="11"/>
            <a:ext cx="260400" cy="514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20" name="Google Shape;920;p53"/>
          <p:cNvSpPr/>
          <p:nvPr/>
        </p:nvSpPr>
        <p:spPr>
          <a:xfrm>
            <a:off x="260400" y="11"/>
            <a:ext cx="260400" cy="514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1" name="Google Shape;921;p53"/>
          <p:cNvSpPr/>
          <p:nvPr/>
        </p:nvSpPr>
        <p:spPr>
          <a:xfrm>
            <a:off x="781212" y="-5475"/>
            <a:ext cx="260400" cy="514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22" name="Google Shape;922;p53"/>
          <p:cNvSpPr/>
          <p:nvPr/>
        </p:nvSpPr>
        <p:spPr>
          <a:xfrm>
            <a:off x="1042003" y="-5475"/>
            <a:ext cx="260400" cy="514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23" name="Google Shape;923;p53"/>
          <p:cNvSpPr/>
          <p:nvPr/>
        </p:nvSpPr>
        <p:spPr>
          <a:xfrm>
            <a:off x="1559675" y="-5475"/>
            <a:ext cx="260400" cy="514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24" name="Google Shape;924;p53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25" name="Google Shape;925;p53"/>
          <p:cNvSpPr txBox="1"/>
          <p:nvPr>
            <p:ph idx="14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26" name="Google Shape;926;p53"/>
          <p:cNvSpPr txBox="1"/>
          <p:nvPr>
            <p:ph idx="17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27" name="Google Shape;927;p53"/>
          <p:cNvSpPr txBox="1"/>
          <p:nvPr>
            <p:ph idx="19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28" name="Google Shape;928;p53"/>
          <p:cNvSpPr txBox="1"/>
          <p:nvPr>
            <p:ph idx="22" type="subTitle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29" name="Google Shape;929;p53"/>
          <p:cNvSpPr txBox="1"/>
          <p:nvPr>
            <p:ph idx="4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930" name="Google Shape;930;p53"/>
          <p:cNvSpPr txBox="1"/>
          <p:nvPr>
            <p:ph idx="9" type="subTitle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31" name="Google Shape;931;p53"/>
          <p:cNvSpPr txBox="1"/>
          <p:nvPr>
            <p:ph idx="7" type="subTitle"/>
          </p:nvPr>
        </p:nvSpPr>
        <p:spPr>
          <a:xfrm rot="-5400000">
            <a:off x="1246271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932" name="Google Shape;932;p53"/>
          <p:cNvSpPr txBox="1"/>
          <p:nvPr>
            <p:ph idx="1" type="subTitle"/>
          </p:nvPr>
        </p:nvSpPr>
        <p:spPr>
          <a:xfrm>
            <a:off x="2335800" y="314800"/>
            <a:ext cx="61545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References</a:t>
            </a:r>
            <a:endParaRPr sz="4400"/>
          </a:p>
        </p:txBody>
      </p:sp>
      <p:sp>
        <p:nvSpPr>
          <p:cNvPr id="933" name="Google Shape;933;p53"/>
          <p:cNvSpPr txBox="1"/>
          <p:nvPr>
            <p:ph idx="27" type="subTitle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34" name="Google Shape;934;p53"/>
          <p:cNvSpPr txBox="1"/>
          <p:nvPr>
            <p:ph idx="13" type="subTitle"/>
          </p:nvPr>
        </p:nvSpPr>
        <p:spPr>
          <a:xfrm rot="-5400000">
            <a:off x="8280896" y="2477225"/>
            <a:ext cx="1642800" cy="400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53"/>
          <p:cNvSpPr txBox="1"/>
          <p:nvPr>
            <p:ph idx="23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Chapters 3&amp;4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53"/>
          <p:cNvSpPr txBox="1"/>
          <p:nvPr>
            <p:ph idx="24" type="subTitle"/>
          </p:nvPr>
        </p:nvSpPr>
        <p:spPr>
          <a:xfrm rot="-5400000">
            <a:off x="-431762" y="2448825"/>
            <a:ext cx="1642800" cy="246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 Overview</a:t>
            </a:r>
            <a:endParaRPr/>
          </a:p>
        </p:txBody>
      </p:sp>
      <p:sp>
        <p:nvSpPr>
          <p:cNvPr id="937" name="Google Shape;937;p53"/>
          <p:cNvSpPr txBox="1"/>
          <p:nvPr>
            <p:ph idx="25" type="subTitle"/>
          </p:nvPr>
        </p:nvSpPr>
        <p:spPr>
          <a:xfrm rot="-5400000">
            <a:off x="-170487" y="2447775"/>
            <a:ext cx="1642800" cy="248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Mutability vs Shadowing</a:t>
            </a:r>
            <a:endParaRPr/>
          </a:p>
        </p:txBody>
      </p:sp>
      <p:sp>
        <p:nvSpPr>
          <p:cNvPr id="938" name="Google Shape;938;p53"/>
          <p:cNvSpPr txBox="1"/>
          <p:nvPr>
            <p:ph idx="21" type="subTitle"/>
          </p:nvPr>
        </p:nvSpPr>
        <p:spPr>
          <a:xfrm rot="-5400000">
            <a:off x="83800" y="2435625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 vs Expressions</a:t>
            </a:r>
            <a:endParaRPr/>
          </a:p>
        </p:txBody>
      </p:sp>
      <p:sp>
        <p:nvSpPr>
          <p:cNvPr id="939" name="Google Shape;939;p53"/>
          <p:cNvSpPr txBox="1"/>
          <p:nvPr>
            <p:ph idx="4294967295" type="subTitle"/>
          </p:nvPr>
        </p:nvSpPr>
        <p:spPr>
          <a:xfrm rot="-5400000">
            <a:off x="350788" y="2229900"/>
            <a:ext cx="16428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 Overview</a:t>
            </a:r>
            <a:endParaRPr/>
          </a:p>
        </p:txBody>
      </p:sp>
      <p:sp>
        <p:nvSpPr>
          <p:cNvPr id="940" name="Google Shape;940;p53"/>
          <p:cNvSpPr txBox="1"/>
          <p:nvPr>
            <p:ph idx="13" type="subTitle"/>
          </p:nvPr>
        </p:nvSpPr>
        <p:spPr>
          <a:xfrm rot="-5400000">
            <a:off x="604546" y="251225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941" name="Google Shape;941;p53"/>
          <p:cNvSpPr txBox="1"/>
          <p:nvPr>
            <p:ph idx="13" type="subTitle"/>
          </p:nvPr>
        </p:nvSpPr>
        <p:spPr>
          <a:xfrm rot="-5400000">
            <a:off x="865696" y="251225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42" name="Google Shape;942;p53"/>
          <p:cNvSpPr txBox="1"/>
          <p:nvPr/>
        </p:nvSpPr>
        <p:spPr>
          <a:xfrm>
            <a:off x="2338150" y="1041400"/>
            <a:ext cx="62253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</a:t>
            </a: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hat if you want to muck around with your value you’re borrowing? 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43" name="Google Shape;943;p53"/>
          <p:cNvSpPr txBox="1"/>
          <p:nvPr/>
        </p:nvSpPr>
        <p:spPr>
          <a:xfrm>
            <a:off x="8014950" y="1918163"/>
            <a:ext cx="246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44" name="Google Shape;944;p53"/>
          <p:cNvSpPr txBox="1"/>
          <p:nvPr/>
        </p:nvSpPr>
        <p:spPr>
          <a:xfrm>
            <a:off x="2338150" y="1715400"/>
            <a:ext cx="3420000" cy="13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You must set: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AutoNum type="arabicPeriod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Initial </a:t>
            </a: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variable</a:t>
            </a: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as mutable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AND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AutoNum type="arabicPeriod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Reference as mutable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45" name="Google Shape;945;p53"/>
          <p:cNvSpPr txBox="1"/>
          <p:nvPr/>
        </p:nvSpPr>
        <p:spPr>
          <a:xfrm>
            <a:off x="2428275" y="3309475"/>
            <a:ext cx="5835900" cy="13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To avoid a data race, you can only have ONE mutable reference to some data within a scope.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https://www.youtube.com/watch?v=k1cjQDTD_ww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46" name="Google Shape;946;p53"/>
          <p:cNvSpPr txBox="1"/>
          <p:nvPr/>
        </p:nvSpPr>
        <p:spPr>
          <a:xfrm>
            <a:off x="5517325" y="1912498"/>
            <a:ext cx="3145800" cy="97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//1 </a:t>
            </a:r>
            <a:endParaRPr sz="11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let mut s = String::from("hello");</a:t>
            </a:r>
            <a:endParaRPr sz="11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//2</a:t>
            </a:r>
            <a:endParaRPr sz="11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change(&amp;mut s);</a:t>
            </a:r>
            <a:endParaRPr sz="17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54"/>
          <p:cNvSpPr/>
          <p:nvPr/>
        </p:nvSpPr>
        <p:spPr>
          <a:xfrm>
            <a:off x="1302978" y="-33075"/>
            <a:ext cx="260400" cy="520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52" name="Google Shape;952;p54"/>
          <p:cNvSpPr/>
          <p:nvPr/>
        </p:nvSpPr>
        <p:spPr>
          <a:xfrm>
            <a:off x="520550" y="-27525"/>
            <a:ext cx="260400" cy="520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53" name="Google Shape;953;p54"/>
          <p:cNvSpPr/>
          <p:nvPr/>
        </p:nvSpPr>
        <p:spPr>
          <a:xfrm>
            <a:off x="260388" y="-27525"/>
            <a:ext cx="260400" cy="520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4" name="Google Shape;954;p54"/>
          <p:cNvSpPr/>
          <p:nvPr/>
        </p:nvSpPr>
        <p:spPr>
          <a:xfrm>
            <a:off x="781200" y="-33075"/>
            <a:ext cx="260400" cy="52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55" name="Google Shape;955;p54"/>
          <p:cNvSpPr/>
          <p:nvPr/>
        </p:nvSpPr>
        <p:spPr>
          <a:xfrm>
            <a:off x="1041991" y="-33075"/>
            <a:ext cx="260400" cy="52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56" name="Google Shape;956;p54"/>
          <p:cNvSpPr/>
          <p:nvPr/>
        </p:nvSpPr>
        <p:spPr>
          <a:xfrm>
            <a:off x="1568488" y="-33075"/>
            <a:ext cx="260400" cy="5204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57" name="Google Shape;957;p54"/>
          <p:cNvSpPr/>
          <p:nvPr/>
        </p:nvSpPr>
        <p:spPr>
          <a:xfrm>
            <a:off x="1559663" y="-33075"/>
            <a:ext cx="260400" cy="520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58" name="Google Shape;958;p54"/>
          <p:cNvSpPr/>
          <p:nvPr/>
        </p:nvSpPr>
        <p:spPr>
          <a:xfrm>
            <a:off x="1840413" y="-33075"/>
            <a:ext cx="260400" cy="5204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59" name="Google Shape;959;p54"/>
          <p:cNvSpPr/>
          <p:nvPr/>
        </p:nvSpPr>
        <p:spPr>
          <a:xfrm>
            <a:off x="1840413" y="-33075"/>
            <a:ext cx="260400" cy="5204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60" name="Google Shape;960;p54"/>
          <p:cNvSpPr txBox="1"/>
          <p:nvPr>
            <p:ph idx="4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61" name="Google Shape;961;p54"/>
          <p:cNvSpPr txBox="1"/>
          <p:nvPr>
            <p:ph idx="7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62" name="Google Shape;962;p54"/>
          <p:cNvSpPr txBox="1"/>
          <p:nvPr>
            <p:ph idx="9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63" name="Google Shape;963;p54"/>
          <p:cNvSpPr txBox="1"/>
          <p:nvPr>
            <p:ph idx="15" type="subTitle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64" name="Google Shape;964;p54"/>
          <p:cNvSpPr txBox="1"/>
          <p:nvPr>
            <p:ph idx="24" type="subTitle"/>
          </p:nvPr>
        </p:nvSpPr>
        <p:spPr>
          <a:xfrm rot="-5400000">
            <a:off x="12420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965" name="Google Shape;965;p54"/>
          <p:cNvSpPr txBox="1"/>
          <p:nvPr>
            <p:ph idx="2" type="subTitle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66" name="Google Shape;966;p54"/>
          <p:cNvSpPr txBox="1"/>
          <p:nvPr>
            <p:ph type="title"/>
          </p:nvPr>
        </p:nvSpPr>
        <p:spPr>
          <a:xfrm>
            <a:off x="2377875" y="114300"/>
            <a:ext cx="64428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Summary</a:t>
            </a:r>
            <a:endParaRPr sz="4400"/>
          </a:p>
        </p:txBody>
      </p:sp>
      <p:sp>
        <p:nvSpPr>
          <p:cNvPr id="967" name="Google Shape;967;p54"/>
          <p:cNvSpPr txBox="1"/>
          <p:nvPr>
            <p:ph idx="20" type="subTitle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68" name="Google Shape;968;p54"/>
          <p:cNvSpPr txBox="1"/>
          <p:nvPr>
            <p:ph idx="27" type="subTitle"/>
          </p:nvPr>
        </p:nvSpPr>
        <p:spPr>
          <a:xfrm rot="-5400000">
            <a:off x="15139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969" name="Google Shape;969;p54"/>
          <p:cNvSpPr txBox="1"/>
          <p:nvPr>
            <p:ph idx="16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Chapters 3&amp;4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54"/>
          <p:cNvSpPr txBox="1"/>
          <p:nvPr>
            <p:ph idx="17" type="subTitle"/>
          </p:nvPr>
        </p:nvSpPr>
        <p:spPr>
          <a:xfrm rot="-5400000">
            <a:off x="-431762" y="2448825"/>
            <a:ext cx="1642800" cy="246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 Overview</a:t>
            </a:r>
            <a:endParaRPr/>
          </a:p>
        </p:txBody>
      </p:sp>
      <p:sp>
        <p:nvSpPr>
          <p:cNvPr id="971" name="Google Shape;971;p54"/>
          <p:cNvSpPr txBox="1"/>
          <p:nvPr>
            <p:ph idx="18" type="subTitle"/>
          </p:nvPr>
        </p:nvSpPr>
        <p:spPr>
          <a:xfrm rot="-5400000">
            <a:off x="-170487" y="2447775"/>
            <a:ext cx="1642800" cy="248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Mutability vs Shadowing</a:t>
            </a:r>
            <a:endParaRPr/>
          </a:p>
        </p:txBody>
      </p:sp>
      <p:sp>
        <p:nvSpPr>
          <p:cNvPr id="972" name="Google Shape;972;p54"/>
          <p:cNvSpPr txBox="1"/>
          <p:nvPr>
            <p:ph idx="14" type="subTitle"/>
          </p:nvPr>
        </p:nvSpPr>
        <p:spPr>
          <a:xfrm rot="-5400000">
            <a:off x="83800" y="2435625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 vs Expressions</a:t>
            </a:r>
            <a:endParaRPr/>
          </a:p>
        </p:txBody>
      </p:sp>
      <p:sp>
        <p:nvSpPr>
          <p:cNvPr id="973" name="Google Shape;973;p54"/>
          <p:cNvSpPr txBox="1"/>
          <p:nvPr>
            <p:ph idx="26" type="subTitle"/>
          </p:nvPr>
        </p:nvSpPr>
        <p:spPr>
          <a:xfrm rot="-5400000">
            <a:off x="350788" y="2229900"/>
            <a:ext cx="1642800" cy="338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 Overview</a:t>
            </a:r>
            <a:endParaRPr/>
          </a:p>
        </p:txBody>
      </p:sp>
      <p:sp>
        <p:nvSpPr>
          <p:cNvPr id="974" name="Google Shape;974;p54"/>
          <p:cNvSpPr txBox="1"/>
          <p:nvPr>
            <p:ph idx="3" type="subTitle"/>
          </p:nvPr>
        </p:nvSpPr>
        <p:spPr>
          <a:xfrm rot="-5400000">
            <a:off x="604546" y="251225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975" name="Google Shape;975;p54"/>
          <p:cNvSpPr txBox="1"/>
          <p:nvPr>
            <p:ph idx="3" type="subTitle"/>
          </p:nvPr>
        </p:nvSpPr>
        <p:spPr>
          <a:xfrm rot="-5400000">
            <a:off x="865696" y="251225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76" name="Google Shape;976;p54"/>
          <p:cNvSpPr txBox="1"/>
          <p:nvPr>
            <p:ph idx="3" type="subTitle"/>
          </p:nvPr>
        </p:nvSpPr>
        <p:spPr>
          <a:xfrm rot="-5400000">
            <a:off x="1194296" y="2477225"/>
            <a:ext cx="1642800" cy="4002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54"/>
          <p:cNvSpPr txBox="1"/>
          <p:nvPr/>
        </p:nvSpPr>
        <p:spPr>
          <a:xfrm>
            <a:off x="2392150" y="1025925"/>
            <a:ext cx="6120000" cy="3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Variables: defined by let, default immutable, can be mutable.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Const: defined by const, inherently immutable.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Shadowed </a:t>
            </a: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variables</a:t>
            </a: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: use the same name as a previous variable, overshadowing it in the view of the program. Allows type changing.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Values: bound to variables, stored in heap or stack depending on their traits.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Ownership: who has the pointer to the place in memory.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Reference: indicated by &amp; symbol, default immutable, only one mutable reference per scope, colloquially “borrowing” a value.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"/>
          <p:cNvSpPr txBox="1"/>
          <p:nvPr/>
        </p:nvSpPr>
        <p:spPr>
          <a:xfrm>
            <a:off x="723675" y="3518125"/>
            <a:ext cx="3272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E101A"/>
                </a:solidFill>
                <a:latin typeface="Roboto"/>
                <a:ea typeface="Roboto"/>
                <a:cs typeface="Roboto"/>
                <a:sym typeface="Roboto"/>
              </a:rPr>
              <a:t>julia dreiling</a:t>
            </a:r>
            <a:endParaRPr sz="2300">
              <a:solidFill>
                <a:srgbClr val="0E10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41"/>
          <p:cNvSpPr txBox="1"/>
          <p:nvPr/>
        </p:nvSpPr>
        <p:spPr>
          <a:xfrm>
            <a:off x="723675" y="3955850"/>
            <a:ext cx="266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E101A"/>
                </a:solidFill>
                <a:latin typeface="Roboto Light"/>
                <a:ea typeface="Roboto Light"/>
                <a:cs typeface="Roboto Light"/>
                <a:sym typeface="Roboto Light"/>
              </a:rPr>
              <a:t>10.03.25</a:t>
            </a:r>
            <a:endParaRPr sz="1300">
              <a:solidFill>
                <a:srgbClr val="0E101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3" name="Google Shape;393;p41"/>
          <p:cNvSpPr txBox="1"/>
          <p:nvPr/>
        </p:nvSpPr>
        <p:spPr>
          <a:xfrm>
            <a:off x="619550" y="304425"/>
            <a:ext cx="6442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0">
                <a:solidFill>
                  <a:srgbClr val="0E101A"/>
                </a:solidFill>
                <a:latin typeface="Roboto Black"/>
                <a:ea typeface="Roboto Black"/>
                <a:cs typeface="Roboto Black"/>
                <a:sym typeface="Roboto Black"/>
              </a:rPr>
              <a:t>Chapters 3&amp;4</a:t>
            </a:r>
            <a:endParaRPr sz="10500">
              <a:solidFill>
                <a:srgbClr val="0E101A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94" name="Google Shape;394;p41"/>
          <p:cNvSpPr/>
          <p:nvPr/>
        </p:nvSpPr>
        <p:spPr>
          <a:xfrm>
            <a:off x="260400" y="-5475"/>
            <a:ext cx="7361100" cy="514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95" name="Google Shape;395;p41"/>
          <p:cNvSpPr/>
          <p:nvPr/>
        </p:nvSpPr>
        <p:spPr>
          <a:xfrm>
            <a:off x="7614725" y="75"/>
            <a:ext cx="260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96" name="Google Shape;396;p41"/>
          <p:cNvSpPr/>
          <p:nvPr/>
        </p:nvSpPr>
        <p:spPr>
          <a:xfrm>
            <a:off x="7868225" y="-5475"/>
            <a:ext cx="260400" cy="514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97" name="Google Shape;397;p41"/>
          <p:cNvSpPr/>
          <p:nvPr/>
        </p:nvSpPr>
        <p:spPr>
          <a:xfrm>
            <a:off x="8121725" y="-5475"/>
            <a:ext cx="260400" cy="514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98" name="Google Shape;398;p41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99" name="Google Shape;399;p41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00" name="Google Shape;400;p41"/>
          <p:cNvSpPr/>
          <p:nvPr/>
        </p:nvSpPr>
        <p:spPr>
          <a:xfrm>
            <a:off x="8375200" y="-5475"/>
            <a:ext cx="260400" cy="514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01" name="Google Shape;401;p41"/>
          <p:cNvSpPr txBox="1"/>
          <p:nvPr>
            <p:ph idx="4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2" name="Google Shape;402;p41"/>
          <p:cNvSpPr txBox="1"/>
          <p:nvPr>
            <p:ph idx="25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Chapters 3&amp;4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1"/>
          <p:cNvSpPr txBox="1"/>
          <p:nvPr>
            <p:ph idx="7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4" name="Google Shape;404;p41"/>
          <p:cNvSpPr txBox="1"/>
          <p:nvPr>
            <p:ph idx="9" type="subTitle"/>
          </p:nvPr>
        </p:nvSpPr>
        <p:spPr>
          <a:xfrm rot="-5400000">
            <a:off x="7294517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5" name="Google Shape;405;p41"/>
          <p:cNvSpPr txBox="1"/>
          <p:nvPr>
            <p:ph idx="15" type="subTitle"/>
          </p:nvPr>
        </p:nvSpPr>
        <p:spPr>
          <a:xfrm rot="-5400000">
            <a:off x="7548008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6" name="Google Shape;406;p41"/>
          <p:cNvSpPr txBox="1"/>
          <p:nvPr>
            <p:ph idx="17" type="subTitle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07" name="Google Shape;407;p41"/>
          <p:cNvSpPr txBox="1"/>
          <p:nvPr>
            <p:ph idx="20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408" name="Google Shape;408;p41"/>
          <p:cNvSpPr txBox="1"/>
          <p:nvPr>
            <p:ph idx="22" type="subTitle"/>
          </p:nvPr>
        </p:nvSpPr>
        <p:spPr>
          <a:xfrm rot="-5400000">
            <a:off x="8303720" y="366125"/>
            <a:ext cx="896100" cy="2484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409" name="Google Shape;409;p41"/>
          <p:cNvSpPr txBox="1"/>
          <p:nvPr>
            <p:ph idx="24" type="subTitle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10" name="Google Shape;410;p41"/>
          <p:cNvSpPr txBox="1"/>
          <p:nvPr>
            <p:ph idx="4294967295" type="title"/>
          </p:nvPr>
        </p:nvSpPr>
        <p:spPr>
          <a:xfrm>
            <a:off x="544650" y="114300"/>
            <a:ext cx="64518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Chp3 Overview</a:t>
            </a:r>
            <a:endParaRPr sz="4400"/>
          </a:p>
        </p:txBody>
      </p:sp>
      <p:sp>
        <p:nvSpPr>
          <p:cNvPr id="411" name="Google Shape;411;p41"/>
          <p:cNvSpPr txBox="1"/>
          <p:nvPr>
            <p:ph idx="27" type="subTitle"/>
          </p:nvPr>
        </p:nvSpPr>
        <p:spPr>
          <a:xfrm rot="-5400000">
            <a:off x="6930126" y="2447400"/>
            <a:ext cx="1642800" cy="248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Mutability vs Shadowing</a:t>
            </a:r>
            <a:endParaRPr/>
          </a:p>
        </p:txBody>
      </p:sp>
      <p:sp>
        <p:nvSpPr>
          <p:cNvPr id="412" name="Google Shape;412;p41"/>
          <p:cNvSpPr txBox="1"/>
          <p:nvPr>
            <p:ph idx="14" type="subTitle"/>
          </p:nvPr>
        </p:nvSpPr>
        <p:spPr>
          <a:xfrm rot="-5400000">
            <a:off x="7170763" y="2436750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 vs Expressions</a:t>
            </a:r>
            <a:endParaRPr/>
          </a:p>
        </p:txBody>
      </p:sp>
      <p:sp>
        <p:nvSpPr>
          <p:cNvPr id="413" name="Google Shape;413;p41"/>
          <p:cNvSpPr txBox="1"/>
          <p:nvPr>
            <p:ph idx="28" type="subTitle"/>
          </p:nvPr>
        </p:nvSpPr>
        <p:spPr>
          <a:xfrm rot="-5400000">
            <a:off x="7420888" y="244860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 Overview</a:t>
            </a:r>
            <a:endParaRPr/>
          </a:p>
        </p:txBody>
      </p:sp>
      <p:sp>
        <p:nvSpPr>
          <p:cNvPr id="414" name="Google Shape;414;p41"/>
          <p:cNvSpPr txBox="1"/>
          <p:nvPr>
            <p:ph idx="19" type="subTitle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15" name="Google Shape;415;p41"/>
          <p:cNvSpPr txBox="1"/>
          <p:nvPr>
            <p:ph idx="21" type="subTitle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16" name="Google Shape;416;p41"/>
          <p:cNvSpPr txBox="1"/>
          <p:nvPr>
            <p:ph idx="29" type="subTitle"/>
          </p:nvPr>
        </p:nvSpPr>
        <p:spPr>
          <a:xfrm rot="-5400000">
            <a:off x="7684296" y="244860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417" name="Google Shape;417;p41"/>
          <p:cNvSpPr txBox="1"/>
          <p:nvPr/>
        </p:nvSpPr>
        <p:spPr>
          <a:xfrm>
            <a:off x="670525" y="1026750"/>
            <a:ext cx="5569500" cy="3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Topics Addressed: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Variable declaration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Consts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i="1"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Mutability vs Shadowing</a:t>
            </a:r>
            <a:endParaRPr i="1"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Data Types 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Type annotation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Function declaration and use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i="1"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Statements vs Expressions</a:t>
            </a:r>
            <a:endParaRPr i="1"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Control Flow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If-else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Loops; for, while, loop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8" name="Google Shape;418;p41"/>
          <p:cNvSpPr txBox="1"/>
          <p:nvPr>
            <p:ph idx="26" type="subTitle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2"/>
          <p:cNvSpPr/>
          <p:nvPr/>
        </p:nvSpPr>
        <p:spPr>
          <a:xfrm>
            <a:off x="260400" y="-5325"/>
            <a:ext cx="7621500" cy="514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4" name="Google Shape;424;p42"/>
          <p:cNvSpPr/>
          <p:nvPr/>
        </p:nvSpPr>
        <p:spPr>
          <a:xfrm>
            <a:off x="260400" y="-5475"/>
            <a:ext cx="7361100" cy="514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25" name="Google Shape;425;p42"/>
          <p:cNvSpPr txBox="1"/>
          <p:nvPr>
            <p:ph idx="14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6" name="Google Shape;426;p42"/>
          <p:cNvSpPr txBox="1"/>
          <p:nvPr>
            <p:ph type="title"/>
          </p:nvPr>
        </p:nvSpPr>
        <p:spPr>
          <a:xfrm>
            <a:off x="544650" y="114300"/>
            <a:ext cx="64518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Chp3 Overview</a:t>
            </a:r>
            <a:endParaRPr sz="4400"/>
          </a:p>
        </p:txBody>
      </p:sp>
      <p:sp>
        <p:nvSpPr>
          <p:cNvPr id="427" name="Google Shape;427;p42"/>
          <p:cNvSpPr txBox="1"/>
          <p:nvPr/>
        </p:nvSpPr>
        <p:spPr>
          <a:xfrm>
            <a:off x="670525" y="1026750"/>
            <a:ext cx="5569500" cy="3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Topics Addressed: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Variable declaration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Consts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i="1"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Mutability vs Shadowing</a:t>
            </a:r>
            <a:endParaRPr i="1"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Data Types 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Type annotation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Function declaration and use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i="1"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Statements vs Expressions</a:t>
            </a:r>
            <a:endParaRPr i="1"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Control Flow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If-else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Loops; for, while, loop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42"/>
          <p:cNvSpPr/>
          <p:nvPr/>
        </p:nvSpPr>
        <p:spPr>
          <a:xfrm>
            <a:off x="520550" y="0"/>
            <a:ext cx="7347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29" name="Google Shape;429;p42"/>
          <p:cNvSpPr/>
          <p:nvPr/>
        </p:nvSpPr>
        <p:spPr>
          <a:xfrm>
            <a:off x="7868225" y="-5475"/>
            <a:ext cx="260400" cy="514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30" name="Google Shape;430;p42"/>
          <p:cNvSpPr/>
          <p:nvPr/>
        </p:nvSpPr>
        <p:spPr>
          <a:xfrm>
            <a:off x="8121725" y="-5475"/>
            <a:ext cx="260400" cy="514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31" name="Google Shape;431;p42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32" name="Google Shape;432;p42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33" name="Google Shape;433;p42"/>
          <p:cNvSpPr/>
          <p:nvPr/>
        </p:nvSpPr>
        <p:spPr>
          <a:xfrm>
            <a:off x="8375200" y="-5475"/>
            <a:ext cx="260400" cy="514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34" name="Google Shape;434;p42"/>
          <p:cNvSpPr txBox="1"/>
          <p:nvPr>
            <p:ph idx="8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5" name="Google Shape;435;p42"/>
          <p:cNvSpPr txBox="1"/>
          <p:nvPr>
            <p:ph idx="14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6" name="Google Shape;436;p42"/>
          <p:cNvSpPr txBox="1"/>
          <p:nvPr>
            <p:ph idx="16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7" name="Google Shape;437;p42"/>
          <p:cNvSpPr txBox="1"/>
          <p:nvPr>
            <p:ph idx="19" type="subTitle"/>
          </p:nvPr>
        </p:nvSpPr>
        <p:spPr>
          <a:xfrm rot="-5400000">
            <a:off x="7548008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8" name="Google Shape;438;p42"/>
          <p:cNvSpPr txBox="1"/>
          <p:nvPr>
            <p:ph idx="21" type="subTitle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39" name="Google Shape;439;p42"/>
          <p:cNvSpPr txBox="1"/>
          <p:nvPr>
            <p:ph idx="24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440" name="Google Shape;440;p42"/>
          <p:cNvSpPr txBox="1"/>
          <p:nvPr>
            <p:ph idx="27" type="subTitle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441" name="Google Shape;441;p42"/>
          <p:cNvSpPr txBox="1"/>
          <p:nvPr>
            <p:ph idx="29" type="subTitle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42" name="Google Shape;442;p42"/>
          <p:cNvSpPr txBox="1"/>
          <p:nvPr>
            <p:ph type="title"/>
          </p:nvPr>
        </p:nvSpPr>
        <p:spPr>
          <a:xfrm>
            <a:off x="836100" y="114300"/>
            <a:ext cx="64518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Mutability vs Shadowing</a:t>
            </a:r>
            <a:endParaRPr sz="4400"/>
          </a:p>
        </p:txBody>
      </p:sp>
      <p:sp>
        <p:nvSpPr>
          <p:cNvPr id="443" name="Google Shape;443;p42"/>
          <p:cNvSpPr txBox="1"/>
          <p:nvPr>
            <p:ph idx="18" type="subTitle"/>
          </p:nvPr>
        </p:nvSpPr>
        <p:spPr>
          <a:xfrm rot="-5400000">
            <a:off x="7170763" y="2436750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 vs Expressions</a:t>
            </a:r>
            <a:endParaRPr/>
          </a:p>
        </p:txBody>
      </p:sp>
      <p:sp>
        <p:nvSpPr>
          <p:cNvPr id="444" name="Google Shape;444;p42"/>
          <p:cNvSpPr txBox="1"/>
          <p:nvPr>
            <p:ph idx="33" type="subTitle"/>
          </p:nvPr>
        </p:nvSpPr>
        <p:spPr>
          <a:xfrm rot="-5400000">
            <a:off x="7420888" y="244860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 Overview</a:t>
            </a:r>
            <a:endParaRPr/>
          </a:p>
        </p:txBody>
      </p:sp>
      <p:sp>
        <p:nvSpPr>
          <p:cNvPr id="445" name="Google Shape;445;p42"/>
          <p:cNvSpPr txBox="1"/>
          <p:nvPr>
            <p:ph idx="23" type="subTitle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46" name="Google Shape;446;p42"/>
          <p:cNvSpPr txBox="1"/>
          <p:nvPr>
            <p:ph idx="26" type="subTitle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2"/>
          <p:cNvSpPr txBox="1"/>
          <p:nvPr>
            <p:ph idx="34" type="subTitle"/>
          </p:nvPr>
        </p:nvSpPr>
        <p:spPr>
          <a:xfrm rot="-5400000">
            <a:off x="7684296" y="244860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448" name="Google Shape;448;p42"/>
          <p:cNvSpPr txBox="1"/>
          <p:nvPr>
            <p:ph idx="30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Chapters 3&amp;4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2"/>
          <p:cNvSpPr txBox="1"/>
          <p:nvPr>
            <p:ph idx="31" type="subTitle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 Overview</a:t>
            </a:r>
            <a:endParaRPr/>
          </a:p>
        </p:txBody>
      </p:sp>
      <p:sp>
        <p:nvSpPr>
          <p:cNvPr id="450" name="Google Shape;450;p42"/>
          <p:cNvSpPr txBox="1"/>
          <p:nvPr/>
        </p:nvSpPr>
        <p:spPr>
          <a:xfrm>
            <a:off x="985000" y="1699250"/>
            <a:ext cx="6246000" cy="22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Variables are by default, immutable. The </a:t>
            </a:r>
            <a:r>
              <a:rPr lang="en" sz="17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mut</a:t>
            </a: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keyword used to indicate that they can be rebound to a different value of the same type as the initial value.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Shadowing, is in essence re-declaring a variable. The only keyword at play here is </a:t>
            </a:r>
            <a:r>
              <a:rPr lang="en" sz="17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let</a:t>
            </a: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 This allows us to change the type of value that variable is bound to as well as what the value is.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51" name="Google Shape;451;p42"/>
          <p:cNvSpPr txBox="1"/>
          <p:nvPr>
            <p:ph idx="32" type="subTitle"/>
          </p:nvPr>
        </p:nvSpPr>
        <p:spPr>
          <a:xfrm rot="-5400000">
            <a:off x="-170487" y="2447775"/>
            <a:ext cx="1642800" cy="248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Mutability vs Shadowing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/>
          <p:nvPr/>
        </p:nvSpPr>
        <p:spPr>
          <a:xfrm>
            <a:off x="520550" y="0"/>
            <a:ext cx="73473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57" name="Google Shape;457;p43"/>
          <p:cNvSpPr/>
          <p:nvPr/>
        </p:nvSpPr>
        <p:spPr>
          <a:xfrm>
            <a:off x="260400" y="-5325"/>
            <a:ext cx="260400" cy="514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8" name="Google Shape;458;p43"/>
          <p:cNvSpPr/>
          <p:nvPr/>
        </p:nvSpPr>
        <p:spPr>
          <a:xfrm>
            <a:off x="7868225" y="-5475"/>
            <a:ext cx="260400" cy="514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59" name="Google Shape;459;p43"/>
          <p:cNvSpPr/>
          <p:nvPr/>
        </p:nvSpPr>
        <p:spPr>
          <a:xfrm>
            <a:off x="8121725" y="-5475"/>
            <a:ext cx="260400" cy="514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60" name="Google Shape;460;p43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61" name="Google Shape;461;p43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62" name="Google Shape;462;p43"/>
          <p:cNvSpPr/>
          <p:nvPr/>
        </p:nvSpPr>
        <p:spPr>
          <a:xfrm>
            <a:off x="8375200" y="-5475"/>
            <a:ext cx="260400" cy="514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63" name="Google Shape;463;p43"/>
          <p:cNvSpPr txBox="1"/>
          <p:nvPr>
            <p:ph idx="8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4" name="Google Shape;464;p43"/>
          <p:cNvSpPr txBox="1"/>
          <p:nvPr>
            <p:ph idx="14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5" name="Google Shape;465;p43"/>
          <p:cNvSpPr txBox="1"/>
          <p:nvPr>
            <p:ph idx="16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6" name="Google Shape;466;p43"/>
          <p:cNvSpPr txBox="1"/>
          <p:nvPr>
            <p:ph idx="19" type="subTitle"/>
          </p:nvPr>
        </p:nvSpPr>
        <p:spPr>
          <a:xfrm rot="-5400000">
            <a:off x="7548008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67" name="Google Shape;467;p43"/>
          <p:cNvSpPr txBox="1"/>
          <p:nvPr>
            <p:ph idx="21" type="subTitle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68" name="Google Shape;468;p43"/>
          <p:cNvSpPr txBox="1"/>
          <p:nvPr>
            <p:ph idx="24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469" name="Google Shape;469;p43"/>
          <p:cNvSpPr txBox="1"/>
          <p:nvPr>
            <p:ph idx="27" type="subTitle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470" name="Google Shape;470;p43"/>
          <p:cNvSpPr txBox="1"/>
          <p:nvPr>
            <p:ph idx="29" type="subTitle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71" name="Google Shape;471;p43"/>
          <p:cNvSpPr txBox="1"/>
          <p:nvPr>
            <p:ph type="title"/>
          </p:nvPr>
        </p:nvSpPr>
        <p:spPr>
          <a:xfrm>
            <a:off x="836100" y="114300"/>
            <a:ext cx="64518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Mutability vs Shadowing</a:t>
            </a:r>
            <a:endParaRPr sz="4400"/>
          </a:p>
        </p:txBody>
      </p:sp>
      <p:sp>
        <p:nvSpPr>
          <p:cNvPr id="472" name="Google Shape;472;p43"/>
          <p:cNvSpPr txBox="1"/>
          <p:nvPr>
            <p:ph idx="18" type="subTitle"/>
          </p:nvPr>
        </p:nvSpPr>
        <p:spPr>
          <a:xfrm rot="-5400000">
            <a:off x="7170763" y="2436750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 vs Expressions</a:t>
            </a:r>
            <a:endParaRPr/>
          </a:p>
        </p:txBody>
      </p:sp>
      <p:sp>
        <p:nvSpPr>
          <p:cNvPr id="473" name="Google Shape;473;p43"/>
          <p:cNvSpPr txBox="1"/>
          <p:nvPr>
            <p:ph idx="33" type="subTitle"/>
          </p:nvPr>
        </p:nvSpPr>
        <p:spPr>
          <a:xfrm rot="-5400000">
            <a:off x="7420888" y="244860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 Overview</a:t>
            </a:r>
            <a:endParaRPr/>
          </a:p>
        </p:txBody>
      </p:sp>
      <p:sp>
        <p:nvSpPr>
          <p:cNvPr id="474" name="Google Shape;474;p43"/>
          <p:cNvSpPr txBox="1"/>
          <p:nvPr>
            <p:ph idx="23" type="subTitle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3"/>
          <p:cNvSpPr txBox="1"/>
          <p:nvPr>
            <p:ph idx="26" type="subTitle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76" name="Google Shape;476;p43"/>
          <p:cNvSpPr txBox="1"/>
          <p:nvPr>
            <p:ph idx="34" type="subTitle"/>
          </p:nvPr>
        </p:nvSpPr>
        <p:spPr>
          <a:xfrm rot="-5400000">
            <a:off x="7684296" y="244860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477" name="Google Shape;477;p43"/>
          <p:cNvSpPr txBox="1"/>
          <p:nvPr>
            <p:ph idx="30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Chapters 3&amp;4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3"/>
          <p:cNvSpPr txBox="1"/>
          <p:nvPr>
            <p:ph idx="31" type="subTitle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 Overview</a:t>
            </a:r>
            <a:endParaRPr/>
          </a:p>
        </p:txBody>
      </p:sp>
      <p:sp>
        <p:nvSpPr>
          <p:cNvPr id="479" name="Google Shape;479;p43"/>
          <p:cNvSpPr txBox="1"/>
          <p:nvPr/>
        </p:nvSpPr>
        <p:spPr>
          <a:xfrm>
            <a:off x="934275" y="1049975"/>
            <a:ext cx="62460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 example: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let a = 5;</a:t>
            </a:r>
            <a:endParaRPr sz="17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let mut b = 6;</a:t>
            </a:r>
            <a:endParaRPr sz="17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Now </a:t>
            </a:r>
            <a:r>
              <a:rPr lang="en" sz="17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</a:t>
            </a: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cannot be </a:t>
            </a: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assigned</a:t>
            </a: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any</a:t>
            </a: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value without shadowing.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</a:t>
            </a:r>
            <a:r>
              <a:rPr lang="en" sz="17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b</a:t>
            </a: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can be assigned a new value of type int.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80" name="Google Shape;480;p43"/>
          <p:cNvSpPr txBox="1"/>
          <p:nvPr/>
        </p:nvSpPr>
        <p:spPr>
          <a:xfrm>
            <a:off x="934275" y="3068500"/>
            <a:ext cx="35610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is valid rust code: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b</a:t>
            </a:r>
            <a:r>
              <a:rPr lang="en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= 7; // rebound value for b</a:t>
            </a:r>
            <a:endParaRPr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let a = “apple”; // shadowed a</a:t>
            </a:r>
            <a:endParaRPr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481" name="Google Shape;481;p43"/>
          <p:cNvSpPr txBox="1"/>
          <p:nvPr/>
        </p:nvSpPr>
        <p:spPr>
          <a:xfrm>
            <a:off x="934275" y="4062725"/>
            <a:ext cx="70137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is not: 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b = “banana”; // you cannot change type</a:t>
            </a:r>
            <a:endParaRPr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 = 9; // immutable var</a:t>
            </a:r>
            <a:endParaRPr sz="7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482" name="Google Shape;482;p43"/>
          <p:cNvSpPr txBox="1"/>
          <p:nvPr>
            <p:ph idx="32" type="subTitle"/>
          </p:nvPr>
        </p:nvSpPr>
        <p:spPr>
          <a:xfrm rot="-5400000">
            <a:off x="-170487" y="2447775"/>
            <a:ext cx="1642800" cy="248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Mutability vs Shadowing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4"/>
          <p:cNvSpPr/>
          <p:nvPr/>
        </p:nvSpPr>
        <p:spPr>
          <a:xfrm>
            <a:off x="778300" y="-5487"/>
            <a:ext cx="7340400" cy="514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88" name="Google Shape;488;p44"/>
          <p:cNvSpPr/>
          <p:nvPr/>
        </p:nvSpPr>
        <p:spPr>
          <a:xfrm>
            <a:off x="520553" y="375"/>
            <a:ext cx="260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89" name="Google Shape;489;p44"/>
          <p:cNvSpPr/>
          <p:nvPr/>
        </p:nvSpPr>
        <p:spPr>
          <a:xfrm>
            <a:off x="260400" y="375"/>
            <a:ext cx="260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0" name="Google Shape;490;p44"/>
          <p:cNvSpPr/>
          <p:nvPr/>
        </p:nvSpPr>
        <p:spPr>
          <a:xfrm>
            <a:off x="8121725" y="-5475"/>
            <a:ext cx="260400" cy="514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91" name="Google Shape;491;p44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92" name="Google Shape;492;p44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93" name="Google Shape;493;p44"/>
          <p:cNvSpPr/>
          <p:nvPr/>
        </p:nvSpPr>
        <p:spPr>
          <a:xfrm>
            <a:off x="8375200" y="-5475"/>
            <a:ext cx="260400" cy="514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94" name="Google Shape;494;p44"/>
          <p:cNvSpPr txBox="1"/>
          <p:nvPr>
            <p:ph idx="13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5" name="Google Shape;495;p44"/>
          <p:cNvSpPr txBox="1"/>
          <p:nvPr>
            <p:ph idx="32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Chapters 3&amp;4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4"/>
          <p:cNvSpPr txBox="1"/>
          <p:nvPr>
            <p:ph idx="16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7" name="Google Shape;497;p44"/>
          <p:cNvSpPr txBox="1"/>
          <p:nvPr>
            <p:ph idx="18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8" name="Google Shape;498;p44"/>
          <p:cNvSpPr txBox="1"/>
          <p:nvPr>
            <p:ph idx="21" type="subTitle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99" name="Google Shape;499;p44"/>
          <p:cNvSpPr txBox="1"/>
          <p:nvPr>
            <p:ph idx="23" type="subTitle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00" name="Google Shape;500;p44"/>
          <p:cNvSpPr txBox="1"/>
          <p:nvPr>
            <p:ph idx="26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501" name="Google Shape;501;p44"/>
          <p:cNvSpPr txBox="1"/>
          <p:nvPr>
            <p:ph idx="29" type="subTitle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502" name="Google Shape;502;p44"/>
          <p:cNvSpPr txBox="1"/>
          <p:nvPr>
            <p:ph idx="31" type="subTitle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03" name="Google Shape;503;p44"/>
          <p:cNvSpPr txBox="1"/>
          <p:nvPr>
            <p:ph type="title"/>
          </p:nvPr>
        </p:nvSpPr>
        <p:spPr>
          <a:xfrm>
            <a:off x="1045600" y="64325"/>
            <a:ext cx="70761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Statements vs Expressions</a:t>
            </a:r>
            <a:endParaRPr sz="4400"/>
          </a:p>
        </p:txBody>
      </p:sp>
      <p:sp>
        <p:nvSpPr>
          <p:cNvPr id="504" name="Google Shape;504;p44"/>
          <p:cNvSpPr txBox="1"/>
          <p:nvPr>
            <p:ph idx="35" type="subTitle"/>
          </p:nvPr>
        </p:nvSpPr>
        <p:spPr>
          <a:xfrm rot="-5400000">
            <a:off x="7420888" y="244860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 Overview</a:t>
            </a:r>
            <a:endParaRPr/>
          </a:p>
        </p:txBody>
      </p:sp>
      <p:sp>
        <p:nvSpPr>
          <p:cNvPr id="505" name="Google Shape;505;p44"/>
          <p:cNvSpPr txBox="1"/>
          <p:nvPr>
            <p:ph idx="25" type="subTitle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4"/>
          <p:cNvSpPr txBox="1"/>
          <p:nvPr>
            <p:ph idx="28" type="subTitle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07" name="Google Shape;507;p44"/>
          <p:cNvSpPr txBox="1"/>
          <p:nvPr>
            <p:ph idx="36" type="subTitle"/>
          </p:nvPr>
        </p:nvSpPr>
        <p:spPr>
          <a:xfrm rot="-5400000">
            <a:off x="7684296" y="244860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508" name="Google Shape;508;p44"/>
          <p:cNvSpPr txBox="1"/>
          <p:nvPr>
            <p:ph idx="33" type="subTitle"/>
          </p:nvPr>
        </p:nvSpPr>
        <p:spPr>
          <a:xfrm rot="-5400000">
            <a:off x="-431762" y="2448825"/>
            <a:ext cx="1642800" cy="246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 Overview</a:t>
            </a:r>
            <a:endParaRPr/>
          </a:p>
        </p:txBody>
      </p:sp>
      <p:sp>
        <p:nvSpPr>
          <p:cNvPr id="509" name="Google Shape;509;p44"/>
          <p:cNvSpPr txBox="1"/>
          <p:nvPr>
            <p:ph idx="34" type="subTitle"/>
          </p:nvPr>
        </p:nvSpPr>
        <p:spPr>
          <a:xfrm rot="-5400000">
            <a:off x="-170487" y="2447775"/>
            <a:ext cx="1642800" cy="248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Mutability vs Shadowing</a:t>
            </a:r>
            <a:endParaRPr/>
          </a:p>
        </p:txBody>
      </p:sp>
      <p:grpSp>
        <p:nvGrpSpPr>
          <p:cNvPr id="510" name="Google Shape;510;p44"/>
          <p:cNvGrpSpPr/>
          <p:nvPr/>
        </p:nvGrpSpPr>
        <p:grpSpPr>
          <a:xfrm>
            <a:off x="1324213" y="1750713"/>
            <a:ext cx="6246000" cy="1931596"/>
            <a:chOff x="1105775" y="993813"/>
            <a:chExt cx="6246000" cy="1931596"/>
          </a:xfrm>
        </p:grpSpPr>
        <p:sp>
          <p:nvSpPr>
            <p:cNvPr id="511" name="Google Shape;511;p44"/>
            <p:cNvSpPr txBox="1"/>
            <p:nvPr/>
          </p:nvSpPr>
          <p:spPr>
            <a:xfrm>
              <a:off x="1105775" y="993813"/>
              <a:ext cx="6246000" cy="10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Rust makes a distinction between statements and expressions, which allows it to have some funky behavior. </a:t>
              </a:r>
              <a:endParaRPr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What falls into these two categories?</a:t>
              </a:r>
              <a:endParaRPr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512" name="Google Shape;512;p44"/>
            <p:cNvGrpSpPr/>
            <p:nvPr/>
          </p:nvGrpSpPr>
          <p:grpSpPr>
            <a:xfrm>
              <a:off x="1218813" y="1999713"/>
              <a:ext cx="6028150" cy="925696"/>
              <a:chOff x="1332850" y="2106275"/>
              <a:chExt cx="6028150" cy="925696"/>
            </a:xfrm>
          </p:grpSpPr>
          <p:sp>
            <p:nvSpPr>
              <p:cNvPr id="513" name="Google Shape;513;p44"/>
              <p:cNvSpPr txBox="1"/>
              <p:nvPr/>
            </p:nvSpPr>
            <p:spPr>
              <a:xfrm>
                <a:off x="1332850" y="2106275"/>
                <a:ext cx="2617500" cy="89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Statements:</a:t>
                </a:r>
                <a:endParaRPr sz="15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  <a:p>
                <a:pPr indent="-3238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 Light"/>
                  <a:buChar char="-"/>
                </a:pPr>
                <a:r>
                  <a:rPr lang="en" sz="1500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Function Declarations</a:t>
                </a:r>
                <a:endParaRPr sz="15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  <a:p>
                <a:pPr indent="-3238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 Light"/>
                  <a:buChar char="-"/>
                </a:pPr>
                <a:r>
                  <a:rPr lang="en" sz="1500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Variable Declarations</a:t>
                </a:r>
                <a:endParaRPr sz="15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514" name="Google Shape;514;p44"/>
              <p:cNvSpPr txBox="1"/>
              <p:nvPr/>
            </p:nvSpPr>
            <p:spPr>
              <a:xfrm>
                <a:off x="4427300" y="2135871"/>
                <a:ext cx="2933700" cy="89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Expressions:</a:t>
                </a:r>
                <a:endParaRPr sz="15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  <a:p>
                <a:pPr indent="-3238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 Light"/>
                  <a:buChar char="-"/>
                </a:pPr>
                <a:r>
                  <a:rPr lang="en" sz="1500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Calling functions</a:t>
                </a:r>
                <a:endParaRPr sz="15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  <a:p>
                <a:pPr indent="-3238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Roboto Light"/>
                  <a:buChar char="-"/>
                </a:pPr>
                <a:r>
                  <a:rPr lang="en" sz="1500">
                    <a:solidFill>
                      <a:schemeClr val="lt1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Most normal operations</a:t>
                </a:r>
                <a:endParaRPr sz="15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sp>
          <p:nvSpPr>
            <p:cNvPr id="515" name="Google Shape;515;p44"/>
            <p:cNvSpPr/>
            <p:nvPr/>
          </p:nvSpPr>
          <p:spPr>
            <a:xfrm>
              <a:off x="4354225" y="2113075"/>
              <a:ext cx="1116600" cy="240600"/>
            </a:xfrm>
            <a:prstGeom prst="roundRect">
              <a:avLst>
                <a:gd fmla="val 16667" name="adj"/>
              </a:avLst>
            </a:prstGeom>
            <a:solidFill>
              <a:srgbClr val="FB8DA6">
                <a:alpha val="22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16" name="Google Shape;516;p44"/>
            <p:cNvSpPr/>
            <p:nvPr/>
          </p:nvSpPr>
          <p:spPr>
            <a:xfrm>
              <a:off x="1275975" y="2113075"/>
              <a:ext cx="1088400" cy="214500"/>
            </a:xfrm>
            <a:prstGeom prst="roundRect">
              <a:avLst>
                <a:gd fmla="val 16667" name="adj"/>
              </a:avLst>
            </a:prstGeom>
            <a:solidFill>
              <a:srgbClr val="8DB8FB">
                <a:alpha val="22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17" name="Google Shape;517;p44"/>
          <p:cNvSpPr txBox="1"/>
          <p:nvPr>
            <p:ph idx="20" type="subTitle"/>
          </p:nvPr>
        </p:nvSpPr>
        <p:spPr>
          <a:xfrm rot="-5400000">
            <a:off x="83800" y="2435625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 vs Expressions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5"/>
          <p:cNvSpPr/>
          <p:nvPr/>
        </p:nvSpPr>
        <p:spPr>
          <a:xfrm>
            <a:off x="778300" y="-5487"/>
            <a:ext cx="7340400" cy="514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23" name="Google Shape;523;p45"/>
          <p:cNvSpPr/>
          <p:nvPr/>
        </p:nvSpPr>
        <p:spPr>
          <a:xfrm>
            <a:off x="520553" y="375"/>
            <a:ext cx="260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24" name="Google Shape;524;p45"/>
          <p:cNvSpPr/>
          <p:nvPr/>
        </p:nvSpPr>
        <p:spPr>
          <a:xfrm>
            <a:off x="260400" y="375"/>
            <a:ext cx="260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5" name="Google Shape;525;p45"/>
          <p:cNvSpPr/>
          <p:nvPr/>
        </p:nvSpPr>
        <p:spPr>
          <a:xfrm>
            <a:off x="8121725" y="-5475"/>
            <a:ext cx="260400" cy="514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26" name="Google Shape;526;p45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27" name="Google Shape;527;p45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28" name="Google Shape;528;p45"/>
          <p:cNvSpPr/>
          <p:nvPr/>
        </p:nvSpPr>
        <p:spPr>
          <a:xfrm>
            <a:off x="8375200" y="-5475"/>
            <a:ext cx="260400" cy="514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29" name="Google Shape;529;p45"/>
          <p:cNvSpPr txBox="1"/>
          <p:nvPr>
            <p:ph idx="13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30" name="Google Shape;530;p45"/>
          <p:cNvSpPr txBox="1"/>
          <p:nvPr>
            <p:ph idx="32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Chapters 3&amp;4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5"/>
          <p:cNvSpPr txBox="1"/>
          <p:nvPr>
            <p:ph idx="16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32" name="Google Shape;532;p45"/>
          <p:cNvSpPr txBox="1"/>
          <p:nvPr>
            <p:ph idx="18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33" name="Google Shape;533;p45"/>
          <p:cNvSpPr txBox="1"/>
          <p:nvPr>
            <p:ph idx="21" type="subTitle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34" name="Google Shape;534;p45"/>
          <p:cNvSpPr txBox="1"/>
          <p:nvPr>
            <p:ph idx="23" type="subTitle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35" name="Google Shape;535;p45"/>
          <p:cNvSpPr txBox="1"/>
          <p:nvPr>
            <p:ph idx="26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536" name="Google Shape;536;p45"/>
          <p:cNvSpPr txBox="1"/>
          <p:nvPr>
            <p:ph idx="29" type="subTitle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537" name="Google Shape;537;p45"/>
          <p:cNvSpPr txBox="1"/>
          <p:nvPr>
            <p:ph idx="31" type="subTitle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38" name="Google Shape;538;p45"/>
          <p:cNvSpPr txBox="1"/>
          <p:nvPr>
            <p:ph type="title"/>
          </p:nvPr>
        </p:nvSpPr>
        <p:spPr>
          <a:xfrm>
            <a:off x="1045600" y="64325"/>
            <a:ext cx="70761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Statements vs Expressions</a:t>
            </a:r>
            <a:endParaRPr sz="4400"/>
          </a:p>
        </p:txBody>
      </p:sp>
      <p:sp>
        <p:nvSpPr>
          <p:cNvPr id="539" name="Google Shape;539;p45"/>
          <p:cNvSpPr txBox="1"/>
          <p:nvPr>
            <p:ph idx="35" type="subTitle"/>
          </p:nvPr>
        </p:nvSpPr>
        <p:spPr>
          <a:xfrm rot="-5400000">
            <a:off x="7420888" y="244860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 Overview</a:t>
            </a:r>
            <a:endParaRPr/>
          </a:p>
        </p:txBody>
      </p:sp>
      <p:sp>
        <p:nvSpPr>
          <p:cNvPr id="540" name="Google Shape;540;p45"/>
          <p:cNvSpPr txBox="1"/>
          <p:nvPr>
            <p:ph idx="25" type="subTitle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 + References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5"/>
          <p:cNvSpPr txBox="1"/>
          <p:nvPr>
            <p:ph idx="28" type="subTitle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42" name="Google Shape;542;p45"/>
          <p:cNvSpPr txBox="1"/>
          <p:nvPr>
            <p:ph idx="36" type="subTitle"/>
          </p:nvPr>
        </p:nvSpPr>
        <p:spPr>
          <a:xfrm rot="-5400000">
            <a:off x="7684296" y="244860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543" name="Google Shape;543;p45"/>
          <p:cNvSpPr txBox="1"/>
          <p:nvPr>
            <p:ph idx="33" type="subTitle"/>
          </p:nvPr>
        </p:nvSpPr>
        <p:spPr>
          <a:xfrm rot="-5400000">
            <a:off x="-431762" y="2448825"/>
            <a:ext cx="1642800" cy="246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 Overview</a:t>
            </a:r>
            <a:endParaRPr/>
          </a:p>
        </p:txBody>
      </p:sp>
      <p:sp>
        <p:nvSpPr>
          <p:cNvPr id="544" name="Google Shape;544;p45"/>
          <p:cNvSpPr txBox="1"/>
          <p:nvPr>
            <p:ph idx="34" type="subTitle"/>
          </p:nvPr>
        </p:nvSpPr>
        <p:spPr>
          <a:xfrm rot="-5400000">
            <a:off x="-170487" y="2447775"/>
            <a:ext cx="1642800" cy="248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Mutability vs Shadowing</a:t>
            </a:r>
            <a:endParaRPr/>
          </a:p>
        </p:txBody>
      </p:sp>
      <p:sp>
        <p:nvSpPr>
          <p:cNvPr id="545" name="Google Shape;545;p45"/>
          <p:cNvSpPr/>
          <p:nvPr/>
        </p:nvSpPr>
        <p:spPr>
          <a:xfrm>
            <a:off x="1370513" y="1417625"/>
            <a:ext cx="5529000" cy="324600"/>
          </a:xfrm>
          <a:prstGeom prst="roundRect">
            <a:avLst>
              <a:gd fmla="val 50000" name="adj"/>
            </a:avLst>
          </a:prstGeom>
          <a:solidFill>
            <a:srgbClr val="8DB8FB">
              <a:alpha val="22150"/>
            </a:srgbClr>
          </a:solidFill>
          <a:ln cap="flat" cmpd="sng" w="9525">
            <a:solidFill>
              <a:srgbClr val="8DB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6" name="Google Shape;546;p45"/>
          <p:cNvSpPr/>
          <p:nvPr/>
        </p:nvSpPr>
        <p:spPr>
          <a:xfrm>
            <a:off x="1370513" y="1742225"/>
            <a:ext cx="6130200" cy="1389900"/>
          </a:xfrm>
          <a:prstGeom prst="roundRect">
            <a:avLst>
              <a:gd fmla="val 16667" name="adj"/>
            </a:avLst>
          </a:prstGeom>
          <a:solidFill>
            <a:srgbClr val="8DB8FB">
              <a:alpha val="22150"/>
            </a:srgbClr>
          </a:solidFill>
          <a:ln cap="flat" cmpd="sng" w="9525">
            <a:solidFill>
              <a:srgbClr val="8DB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7" name="Google Shape;547;p45"/>
          <p:cNvSpPr/>
          <p:nvPr/>
        </p:nvSpPr>
        <p:spPr>
          <a:xfrm>
            <a:off x="1879463" y="2045650"/>
            <a:ext cx="4370700" cy="269100"/>
          </a:xfrm>
          <a:prstGeom prst="roundRect">
            <a:avLst>
              <a:gd fmla="val 16667" name="adj"/>
            </a:avLst>
          </a:prstGeom>
          <a:solidFill>
            <a:srgbClr val="8DB8FB">
              <a:alpha val="22150"/>
            </a:srgbClr>
          </a:solidFill>
          <a:ln cap="flat" cmpd="sng" w="9525">
            <a:solidFill>
              <a:srgbClr val="8DB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8" name="Google Shape;548;p45"/>
          <p:cNvSpPr/>
          <p:nvPr/>
        </p:nvSpPr>
        <p:spPr>
          <a:xfrm>
            <a:off x="1879463" y="2302625"/>
            <a:ext cx="5621100" cy="269100"/>
          </a:xfrm>
          <a:prstGeom prst="roundRect">
            <a:avLst>
              <a:gd fmla="val 16667" name="adj"/>
            </a:avLst>
          </a:prstGeom>
          <a:solidFill>
            <a:srgbClr val="FB8DA6">
              <a:alpha val="22150"/>
            </a:srgbClr>
          </a:solidFill>
          <a:ln cap="flat" cmpd="sng" w="9525">
            <a:solidFill>
              <a:srgbClr val="FB8D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9" name="Google Shape;549;p45"/>
          <p:cNvSpPr/>
          <p:nvPr/>
        </p:nvSpPr>
        <p:spPr>
          <a:xfrm>
            <a:off x="1351438" y="3132150"/>
            <a:ext cx="5121900" cy="1095600"/>
          </a:xfrm>
          <a:prstGeom prst="roundRect">
            <a:avLst>
              <a:gd fmla="val 16667" name="adj"/>
            </a:avLst>
          </a:prstGeom>
          <a:solidFill>
            <a:srgbClr val="8DB8FB">
              <a:alpha val="22150"/>
            </a:srgbClr>
          </a:solidFill>
          <a:ln cap="flat" cmpd="sng" w="9525">
            <a:solidFill>
              <a:srgbClr val="8DB8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50" name="Google Shape;550;p45"/>
          <p:cNvSpPr/>
          <p:nvPr/>
        </p:nvSpPr>
        <p:spPr>
          <a:xfrm>
            <a:off x="1891428" y="2588900"/>
            <a:ext cx="1203600" cy="269100"/>
          </a:xfrm>
          <a:prstGeom prst="roundRect">
            <a:avLst>
              <a:gd fmla="val 16667" name="adj"/>
            </a:avLst>
          </a:prstGeom>
          <a:solidFill>
            <a:srgbClr val="FB8DA6">
              <a:alpha val="22150"/>
            </a:srgbClr>
          </a:solidFill>
          <a:ln cap="flat" cmpd="sng" w="9525">
            <a:solidFill>
              <a:srgbClr val="FB8D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51" name="Google Shape;551;p45"/>
          <p:cNvSpPr/>
          <p:nvPr/>
        </p:nvSpPr>
        <p:spPr>
          <a:xfrm>
            <a:off x="4424138" y="3132125"/>
            <a:ext cx="1745100" cy="1095600"/>
          </a:xfrm>
          <a:prstGeom prst="roundRect">
            <a:avLst>
              <a:gd fmla="val 16667" name="adj"/>
            </a:avLst>
          </a:prstGeom>
          <a:solidFill>
            <a:srgbClr val="FB8DA6">
              <a:alpha val="22150"/>
            </a:srgbClr>
          </a:solidFill>
          <a:ln cap="flat" cmpd="sng" w="9525">
            <a:solidFill>
              <a:srgbClr val="FB8D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52" name="Google Shape;552;p45"/>
          <p:cNvSpPr/>
          <p:nvPr/>
        </p:nvSpPr>
        <p:spPr>
          <a:xfrm>
            <a:off x="1370513" y="4227725"/>
            <a:ext cx="3823200" cy="324600"/>
          </a:xfrm>
          <a:prstGeom prst="roundRect">
            <a:avLst>
              <a:gd fmla="val 16667" name="adj"/>
            </a:avLst>
          </a:prstGeom>
          <a:solidFill>
            <a:srgbClr val="FB8DA6">
              <a:alpha val="22150"/>
            </a:srgbClr>
          </a:solidFill>
          <a:ln cap="flat" cmpd="sng" w="9525">
            <a:solidFill>
              <a:srgbClr val="FB8D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53" name="Google Shape;553;p45"/>
          <p:cNvSpPr txBox="1"/>
          <p:nvPr/>
        </p:nvSpPr>
        <p:spPr>
          <a:xfrm>
            <a:off x="1329000" y="926213"/>
            <a:ext cx="210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Example Code: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54" name="Google Shape;554;p45"/>
          <p:cNvSpPr txBox="1"/>
          <p:nvPr/>
        </p:nvSpPr>
        <p:spPr>
          <a:xfrm>
            <a:off x="1351425" y="1387200"/>
            <a:ext cx="64476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let apples = [“fuji”, “gala”,“evercrisp”];</a:t>
            </a:r>
            <a:endParaRPr sz="17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fn pick_an_apple(count : int32) {</a:t>
            </a:r>
            <a:endParaRPr sz="18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let apple_type = apples[count];</a:t>
            </a:r>
            <a:endParaRPr sz="18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println!(“You picked a {}!”, apple_type);</a:t>
            </a:r>
            <a:endParaRPr sz="18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	count++;</a:t>
            </a:r>
            <a:endParaRPr sz="18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8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l</a:t>
            </a:r>
            <a:r>
              <a:rPr lang="en" sz="18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et mut apple_count = {</a:t>
            </a:r>
            <a:endParaRPr sz="18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					let x = -2;</a:t>
            </a:r>
            <a:endParaRPr sz="18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       					x + 2</a:t>
            </a:r>
            <a:endParaRPr sz="18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}			  ;</a:t>
            </a:r>
            <a:endParaRPr sz="18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pick_an_apple(apple_count);</a:t>
            </a:r>
            <a:endParaRPr sz="18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55" name="Google Shape;555;p45"/>
          <p:cNvSpPr txBox="1"/>
          <p:nvPr>
            <p:ph idx="20" type="subTitle"/>
          </p:nvPr>
        </p:nvSpPr>
        <p:spPr>
          <a:xfrm rot="-5400000">
            <a:off x="83800" y="2435625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 vs Expressions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/>
          <p:nvPr/>
        </p:nvSpPr>
        <p:spPr>
          <a:xfrm>
            <a:off x="781475" y="-2475"/>
            <a:ext cx="7340400" cy="514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61" name="Google Shape;561;p46"/>
          <p:cNvSpPr/>
          <p:nvPr/>
        </p:nvSpPr>
        <p:spPr>
          <a:xfrm>
            <a:off x="520553" y="375"/>
            <a:ext cx="260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62" name="Google Shape;562;p46"/>
          <p:cNvSpPr/>
          <p:nvPr/>
        </p:nvSpPr>
        <p:spPr>
          <a:xfrm>
            <a:off x="260400" y="375"/>
            <a:ext cx="260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3" name="Google Shape;563;p46"/>
          <p:cNvSpPr/>
          <p:nvPr/>
        </p:nvSpPr>
        <p:spPr>
          <a:xfrm>
            <a:off x="8121725" y="-5475"/>
            <a:ext cx="260400" cy="514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64" name="Google Shape;564;p46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65" name="Google Shape;565;p46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66" name="Google Shape;566;p46"/>
          <p:cNvSpPr/>
          <p:nvPr/>
        </p:nvSpPr>
        <p:spPr>
          <a:xfrm>
            <a:off x="8375200" y="-5475"/>
            <a:ext cx="260400" cy="514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67" name="Google Shape;567;p46"/>
          <p:cNvSpPr txBox="1"/>
          <p:nvPr>
            <p:ph idx="13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8" name="Google Shape;568;p46"/>
          <p:cNvSpPr txBox="1"/>
          <p:nvPr>
            <p:ph idx="32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Chapters 3&amp;4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6"/>
          <p:cNvSpPr txBox="1"/>
          <p:nvPr>
            <p:ph idx="16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70" name="Google Shape;570;p46"/>
          <p:cNvSpPr txBox="1"/>
          <p:nvPr>
            <p:ph idx="18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71" name="Google Shape;571;p46"/>
          <p:cNvSpPr txBox="1"/>
          <p:nvPr>
            <p:ph idx="21" type="subTitle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72" name="Google Shape;572;p46"/>
          <p:cNvSpPr txBox="1"/>
          <p:nvPr>
            <p:ph idx="23" type="subTitle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73" name="Google Shape;573;p46"/>
          <p:cNvSpPr txBox="1"/>
          <p:nvPr>
            <p:ph idx="26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574" name="Google Shape;574;p46"/>
          <p:cNvSpPr txBox="1"/>
          <p:nvPr>
            <p:ph idx="29" type="subTitle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575" name="Google Shape;575;p46"/>
          <p:cNvSpPr txBox="1"/>
          <p:nvPr>
            <p:ph idx="31" type="subTitle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76" name="Google Shape;576;p46"/>
          <p:cNvSpPr txBox="1"/>
          <p:nvPr>
            <p:ph type="title"/>
          </p:nvPr>
        </p:nvSpPr>
        <p:spPr>
          <a:xfrm>
            <a:off x="1045600" y="64325"/>
            <a:ext cx="70761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Statements vs Expressions</a:t>
            </a:r>
            <a:endParaRPr sz="4400"/>
          </a:p>
        </p:txBody>
      </p:sp>
      <p:sp>
        <p:nvSpPr>
          <p:cNvPr id="577" name="Google Shape;577;p46"/>
          <p:cNvSpPr txBox="1"/>
          <p:nvPr>
            <p:ph idx="35" type="subTitle"/>
          </p:nvPr>
        </p:nvSpPr>
        <p:spPr>
          <a:xfrm rot="-5400000">
            <a:off x="7420888" y="244860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 Overview</a:t>
            </a:r>
            <a:endParaRPr/>
          </a:p>
        </p:txBody>
      </p:sp>
      <p:sp>
        <p:nvSpPr>
          <p:cNvPr id="578" name="Google Shape;578;p46"/>
          <p:cNvSpPr txBox="1"/>
          <p:nvPr>
            <p:ph idx="25" type="subTitle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 + References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6"/>
          <p:cNvSpPr txBox="1"/>
          <p:nvPr>
            <p:ph idx="28" type="subTitle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80" name="Google Shape;580;p46"/>
          <p:cNvSpPr txBox="1"/>
          <p:nvPr>
            <p:ph idx="36" type="subTitle"/>
          </p:nvPr>
        </p:nvSpPr>
        <p:spPr>
          <a:xfrm rot="-5400000">
            <a:off x="7684296" y="244860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581" name="Google Shape;581;p46"/>
          <p:cNvSpPr txBox="1"/>
          <p:nvPr>
            <p:ph idx="33" type="subTitle"/>
          </p:nvPr>
        </p:nvSpPr>
        <p:spPr>
          <a:xfrm rot="-5400000">
            <a:off x="-431762" y="2448825"/>
            <a:ext cx="1642800" cy="246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 Overview</a:t>
            </a:r>
            <a:endParaRPr/>
          </a:p>
        </p:txBody>
      </p:sp>
      <p:sp>
        <p:nvSpPr>
          <p:cNvPr id="582" name="Google Shape;582;p46"/>
          <p:cNvSpPr txBox="1"/>
          <p:nvPr>
            <p:ph idx="34" type="subTitle"/>
          </p:nvPr>
        </p:nvSpPr>
        <p:spPr>
          <a:xfrm rot="-5400000">
            <a:off x="-170487" y="2447775"/>
            <a:ext cx="1642800" cy="248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Mutability vs Shadowing</a:t>
            </a:r>
            <a:endParaRPr/>
          </a:p>
        </p:txBody>
      </p:sp>
      <p:sp>
        <p:nvSpPr>
          <p:cNvPr id="583" name="Google Shape;583;p46"/>
          <p:cNvSpPr txBox="1"/>
          <p:nvPr/>
        </p:nvSpPr>
        <p:spPr>
          <a:xfrm>
            <a:off x="1663250" y="1196125"/>
            <a:ext cx="5316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A </a:t>
            </a:r>
            <a:r>
              <a:rPr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weirder</a:t>
            </a:r>
            <a:r>
              <a:rPr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code example:</a:t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4" name="Google Shape;584;p46"/>
          <p:cNvSpPr txBox="1"/>
          <p:nvPr/>
        </p:nvSpPr>
        <p:spPr>
          <a:xfrm>
            <a:off x="4911288" y="1870800"/>
            <a:ext cx="2617500" cy="861900"/>
          </a:xfrm>
          <a:prstGeom prst="rect">
            <a:avLst/>
          </a:prstGeom>
          <a:solidFill>
            <a:srgbClr val="999999">
              <a:alpha val="6470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fn venli() -&gt; char{</a:t>
            </a:r>
            <a:endParaRPr sz="16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‘a’;</a:t>
            </a:r>
            <a:endParaRPr sz="16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5" name="Google Shape;585;p46"/>
          <p:cNvSpPr txBox="1"/>
          <p:nvPr/>
        </p:nvSpPr>
        <p:spPr>
          <a:xfrm>
            <a:off x="1634688" y="1870800"/>
            <a:ext cx="2617500" cy="896100"/>
          </a:xfrm>
          <a:prstGeom prst="rect">
            <a:avLst/>
          </a:prstGeom>
          <a:solidFill>
            <a:srgbClr val="999999">
              <a:alpha val="6470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fn venli() -&gt; char{</a:t>
            </a:r>
            <a:endParaRPr sz="16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‘a’</a:t>
            </a:r>
            <a:endParaRPr sz="16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6" name="Google Shape;586;p46"/>
          <p:cNvSpPr txBox="1"/>
          <p:nvPr/>
        </p:nvSpPr>
        <p:spPr>
          <a:xfrm>
            <a:off x="2316738" y="2905850"/>
            <a:ext cx="1253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compiles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7" name="Google Shape;587;p46"/>
          <p:cNvSpPr txBox="1"/>
          <p:nvPr/>
        </p:nvSpPr>
        <p:spPr>
          <a:xfrm>
            <a:off x="5796857" y="2905850"/>
            <a:ext cx="930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doesn’t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8" name="Google Shape;588;p46"/>
          <p:cNvSpPr/>
          <p:nvPr/>
        </p:nvSpPr>
        <p:spPr>
          <a:xfrm>
            <a:off x="2760863" y="2654425"/>
            <a:ext cx="303300" cy="335400"/>
          </a:xfrm>
          <a:prstGeom prst="downArrow">
            <a:avLst>
              <a:gd fmla="val 27587" name="adj1"/>
              <a:gd fmla="val 36607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9" name="Google Shape;589;p46"/>
          <p:cNvSpPr/>
          <p:nvPr/>
        </p:nvSpPr>
        <p:spPr>
          <a:xfrm>
            <a:off x="6065763" y="2570450"/>
            <a:ext cx="303300" cy="335400"/>
          </a:xfrm>
          <a:prstGeom prst="downArrow">
            <a:avLst>
              <a:gd fmla="val 27587" name="adj1"/>
              <a:gd fmla="val 36607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90" name="Google Shape;590;p46"/>
          <p:cNvSpPr txBox="1"/>
          <p:nvPr/>
        </p:nvSpPr>
        <p:spPr>
          <a:xfrm>
            <a:off x="3735975" y="3545125"/>
            <a:ext cx="16842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WHY?</a:t>
            </a:r>
            <a:endParaRPr b="1" sz="3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46"/>
          <p:cNvSpPr txBox="1"/>
          <p:nvPr>
            <p:ph idx="20" type="subTitle"/>
          </p:nvPr>
        </p:nvSpPr>
        <p:spPr>
          <a:xfrm rot="-5400000">
            <a:off x="83800" y="2435625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 vs Expressions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7"/>
          <p:cNvSpPr/>
          <p:nvPr/>
        </p:nvSpPr>
        <p:spPr>
          <a:xfrm>
            <a:off x="781475" y="-2475"/>
            <a:ext cx="7340400" cy="514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97" name="Google Shape;597;p47"/>
          <p:cNvSpPr/>
          <p:nvPr/>
        </p:nvSpPr>
        <p:spPr>
          <a:xfrm>
            <a:off x="520553" y="375"/>
            <a:ext cx="2604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98" name="Google Shape;598;p47"/>
          <p:cNvSpPr/>
          <p:nvPr/>
        </p:nvSpPr>
        <p:spPr>
          <a:xfrm>
            <a:off x="260400" y="375"/>
            <a:ext cx="260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9" name="Google Shape;599;p47"/>
          <p:cNvSpPr/>
          <p:nvPr/>
        </p:nvSpPr>
        <p:spPr>
          <a:xfrm>
            <a:off x="8121725" y="-5475"/>
            <a:ext cx="260400" cy="514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00" name="Google Shape;600;p47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01" name="Google Shape;601;p47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02" name="Google Shape;602;p47"/>
          <p:cNvSpPr/>
          <p:nvPr/>
        </p:nvSpPr>
        <p:spPr>
          <a:xfrm>
            <a:off x="8375200" y="-5475"/>
            <a:ext cx="260400" cy="514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03" name="Google Shape;603;p47"/>
          <p:cNvSpPr txBox="1"/>
          <p:nvPr>
            <p:ph idx="13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4" name="Google Shape;604;p47"/>
          <p:cNvSpPr txBox="1"/>
          <p:nvPr>
            <p:ph idx="32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Chapters 3&amp;4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7"/>
          <p:cNvSpPr txBox="1"/>
          <p:nvPr>
            <p:ph idx="16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6" name="Google Shape;606;p47"/>
          <p:cNvSpPr txBox="1"/>
          <p:nvPr>
            <p:ph idx="18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7" name="Google Shape;607;p47"/>
          <p:cNvSpPr txBox="1"/>
          <p:nvPr>
            <p:ph idx="21" type="subTitle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08" name="Google Shape;608;p47"/>
          <p:cNvSpPr txBox="1"/>
          <p:nvPr>
            <p:ph idx="23" type="subTitle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09" name="Google Shape;609;p47"/>
          <p:cNvSpPr txBox="1"/>
          <p:nvPr>
            <p:ph idx="26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610" name="Google Shape;610;p47"/>
          <p:cNvSpPr txBox="1"/>
          <p:nvPr>
            <p:ph idx="29" type="subTitle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611" name="Google Shape;611;p47"/>
          <p:cNvSpPr txBox="1"/>
          <p:nvPr>
            <p:ph idx="31" type="subTitle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12" name="Google Shape;612;p47"/>
          <p:cNvSpPr txBox="1"/>
          <p:nvPr>
            <p:ph type="title"/>
          </p:nvPr>
        </p:nvSpPr>
        <p:spPr>
          <a:xfrm>
            <a:off x="1045600" y="64325"/>
            <a:ext cx="70761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Statements vs Expressions</a:t>
            </a:r>
            <a:endParaRPr sz="4400"/>
          </a:p>
        </p:txBody>
      </p:sp>
      <p:sp>
        <p:nvSpPr>
          <p:cNvPr id="613" name="Google Shape;613;p47"/>
          <p:cNvSpPr txBox="1"/>
          <p:nvPr>
            <p:ph idx="35" type="subTitle"/>
          </p:nvPr>
        </p:nvSpPr>
        <p:spPr>
          <a:xfrm rot="-5400000">
            <a:off x="7420888" y="244860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 Overview</a:t>
            </a:r>
            <a:endParaRPr/>
          </a:p>
        </p:txBody>
      </p:sp>
      <p:sp>
        <p:nvSpPr>
          <p:cNvPr id="614" name="Google Shape;614;p47"/>
          <p:cNvSpPr txBox="1"/>
          <p:nvPr>
            <p:ph idx="25" type="subTitle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7"/>
          <p:cNvSpPr txBox="1"/>
          <p:nvPr>
            <p:ph idx="28" type="subTitle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16" name="Google Shape;616;p47"/>
          <p:cNvSpPr txBox="1"/>
          <p:nvPr>
            <p:ph idx="36" type="subTitle"/>
          </p:nvPr>
        </p:nvSpPr>
        <p:spPr>
          <a:xfrm rot="-5400000">
            <a:off x="7684296" y="244860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617" name="Google Shape;617;p47"/>
          <p:cNvSpPr txBox="1"/>
          <p:nvPr>
            <p:ph idx="33" type="subTitle"/>
          </p:nvPr>
        </p:nvSpPr>
        <p:spPr>
          <a:xfrm rot="-5400000">
            <a:off x="-431762" y="2448825"/>
            <a:ext cx="1642800" cy="246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 Overview</a:t>
            </a:r>
            <a:endParaRPr/>
          </a:p>
        </p:txBody>
      </p:sp>
      <p:sp>
        <p:nvSpPr>
          <p:cNvPr id="618" name="Google Shape;618;p47"/>
          <p:cNvSpPr txBox="1"/>
          <p:nvPr>
            <p:ph idx="34" type="subTitle"/>
          </p:nvPr>
        </p:nvSpPr>
        <p:spPr>
          <a:xfrm rot="-5400000">
            <a:off x="-170487" y="2447775"/>
            <a:ext cx="1642800" cy="248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Mutability vs Shadowing</a:t>
            </a:r>
            <a:endParaRPr/>
          </a:p>
        </p:txBody>
      </p:sp>
      <p:sp>
        <p:nvSpPr>
          <p:cNvPr id="619" name="Google Shape;619;p47"/>
          <p:cNvSpPr txBox="1"/>
          <p:nvPr/>
        </p:nvSpPr>
        <p:spPr>
          <a:xfrm>
            <a:off x="4911288" y="1008475"/>
            <a:ext cx="2617500" cy="861900"/>
          </a:xfrm>
          <a:prstGeom prst="rect">
            <a:avLst/>
          </a:prstGeom>
          <a:solidFill>
            <a:srgbClr val="999999">
              <a:alpha val="6470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fn venli() -&gt; char{</a:t>
            </a:r>
            <a:endParaRPr sz="16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‘a’;</a:t>
            </a:r>
            <a:endParaRPr sz="16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0" name="Google Shape;620;p47"/>
          <p:cNvSpPr txBox="1"/>
          <p:nvPr/>
        </p:nvSpPr>
        <p:spPr>
          <a:xfrm>
            <a:off x="1634688" y="1008475"/>
            <a:ext cx="2617500" cy="896100"/>
          </a:xfrm>
          <a:prstGeom prst="rect">
            <a:avLst/>
          </a:prstGeom>
          <a:solidFill>
            <a:srgbClr val="999999">
              <a:alpha val="6470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fn venli() -&gt; char{</a:t>
            </a:r>
            <a:endParaRPr sz="16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‘a’</a:t>
            </a:r>
            <a:endParaRPr sz="1600">
              <a:solidFill>
                <a:schemeClr val="lt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1" name="Google Shape;621;p47"/>
          <p:cNvSpPr txBox="1"/>
          <p:nvPr/>
        </p:nvSpPr>
        <p:spPr>
          <a:xfrm>
            <a:off x="1617025" y="2115925"/>
            <a:ext cx="23211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2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‘a’</a:t>
            </a:r>
            <a:r>
              <a:rPr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is an expression, and because it’s at the end of the function, it implicitly is returned.</a:t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2" name="Google Shape;622;p47"/>
          <p:cNvSpPr txBox="1"/>
          <p:nvPr/>
        </p:nvSpPr>
        <p:spPr>
          <a:xfrm>
            <a:off x="4869377" y="2115925"/>
            <a:ext cx="26175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2"/>
                </a:highlight>
                <a:latin typeface="Roboto Mono Light"/>
                <a:ea typeface="Roboto Mono Light"/>
                <a:cs typeface="Roboto Mono Light"/>
                <a:sym typeface="Roboto Mono Light"/>
              </a:rPr>
              <a:t>‘a’;</a:t>
            </a:r>
            <a:r>
              <a:rPr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is a statement, and thus returns </a:t>
            </a:r>
            <a:r>
              <a:rPr i="1"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nothing</a:t>
            </a:r>
            <a:r>
              <a:rPr lang="en" sz="16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, leaving the function looking for a return value.</a:t>
            </a:r>
            <a:endParaRPr sz="16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3" name="Google Shape;623;p47"/>
          <p:cNvSpPr txBox="1"/>
          <p:nvPr/>
        </p:nvSpPr>
        <p:spPr>
          <a:xfrm>
            <a:off x="1418500" y="3464769"/>
            <a:ext cx="3561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Long story short: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Statements do NOT return a value.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Expressions do.</a:t>
            </a:r>
            <a:endParaRPr sz="10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4" name="Google Shape;624;p47"/>
          <p:cNvSpPr/>
          <p:nvPr/>
        </p:nvSpPr>
        <p:spPr>
          <a:xfrm>
            <a:off x="2587925" y="2244150"/>
            <a:ext cx="963900" cy="213000"/>
          </a:xfrm>
          <a:prstGeom prst="roundRect">
            <a:avLst>
              <a:gd fmla="val 16667" name="adj"/>
            </a:avLst>
          </a:prstGeom>
          <a:solidFill>
            <a:srgbClr val="FB8DA6">
              <a:alpha val="22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5" name="Google Shape;625;p47"/>
          <p:cNvSpPr/>
          <p:nvPr/>
        </p:nvSpPr>
        <p:spPr>
          <a:xfrm>
            <a:off x="5843300" y="2244150"/>
            <a:ext cx="963900" cy="213000"/>
          </a:xfrm>
          <a:prstGeom prst="roundRect">
            <a:avLst>
              <a:gd fmla="val 16667" name="adj"/>
            </a:avLst>
          </a:prstGeom>
          <a:solidFill>
            <a:srgbClr val="8DB8FB">
              <a:alpha val="22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6" name="Google Shape;626;p47"/>
          <p:cNvSpPr txBox="1"/>
          <p:nvPr>
            <p:ph idx="20" type="subTitle"/>
          </p:nvPr>
        </p:nvSpPr>
        <p:spPr>
          <a:xfrm rot="-5400000">
            <a:off x="83800" y="2435625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 vs Expressions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8"/>
          <p:cNvSpPr/>
          <p:nvPr/>
        </p:nvSpPr>
        <p:spPr>
          <a:xfrm>
            <a:off x="1042000" y="-2850"/>
            <a:ext cx="7333200" cy="514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32" name="Google Shape;632;p48"/>
          <p:cNvSpPr/>
          <p:nvPr/>
        </p:nvSpPr>
        <p:spPr>
          <a:xfrm>
            <a:off x="520557" y="5"/>
            <a:ext cx="260400" cy="51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33" name="Google Shape;633;p48"/>
          <p:cNvSpPr/>
          <p:nvPr/>
        </p:nvSpPr>
        <p:spPr>
          <a:xfrm>
            <a:off x="260400" y="5"/>
            <a:ext cx="260400" cy="513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4" name="Google Shape;634;p48"/>
          <p:cNvSpPr/>
          <p:nvPr/>
        </p:nvSpPr>
        <p:spPr>
          <a:xfrm>
            <a:off x="781201" y="-5475"/>
            <a:ext cx="260400" cy="51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35" name="Google Shape;635;p48"/>
          <p:cNvSpPr/>
          <p:nvPr/>
        </p:nvSpPr>
        <p:spPr>
          <a:xfrm>
            <a:off x="8882200" y="-5475"/>
            <a:ext cx="266700" cy="514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36" name="Google Shape;636;p48"/>
          <p:cNvSpPr/>
          <p:nvPr/>
        </p:nvSpPr>
        <p:spPr>
          <a:xfrm>
            <a:off x="8628700" y="-5475"/>
            <a:ext cx="260400" cy="51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37" name="Google Shape;637;p48"/>
          <p:cNvSpPr/>
          <p:nvPr/>
        </p:nvSpPr>
        <p:spPr>
          <a:xfrm>
            <a:off x="8375200" y="-5475"/>
            <a:ext cx="260400" cy="514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38" name="Google Shape;638;p48"/>
          <p:cNvSpPr txBox="1"/>
          <p:nvPr>
            <p:ph type="title"/>
          </p:nvPr>
        </p:nvSpPr>
        <p:spPr>
          <a:xfrm>
            <a:off x="1618225" y="114300"/>
            <a:ext cx="5640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Chapter 4 Overview</a:t>
            </a:r>
            <a:endParaRPr sz="4400"/>
          </a:p>
        </p:txBody>
      </p:sp>
      <p:sp>
        <p:nvSpPr>
          <p:cNvPr id="639" name="Google Shape;639;p48"/>
          <p:cNvSpPr txBox="1"/>
          <p:nvPr>
            <p:ph idx="3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40" name="Google Shape;640;p48"/>
          <p:cNvSpPr txBox="1"/>
          <p:nvPr>
            <p:ph idx="6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1" name="Google Shape;641;p48"/>
          <p:cNvSpPr txBox="1"/>
          <p:nvPr>
            <p:ph idx="8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42" name="Google Shape;642;p48"/>
          <p:cNvSpPr txBox="1"/>
          <p:nvPr>
            <p:ph idx="14" type="subTitle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43" name="Google Shape;643;p48"/>
          <p:cNvSpPr txBox="1"/>
          <p:nvPr>
            <p:ph idx="20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644" name="Google Shape;644;p48"/>
          <p:cNvSpPr txBox="1"/>
          <p:nvPr>
            <p:ph idx="23" type="subTitle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645" name="Google Shape;645;p48"/>
          <p:cNvSpPr txBox="1"/>
          <p:nvPr>
            <p:ph idx="25" type="subTitle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46" name="Google Shape;646;p48"/>
          <p:cNvSpPr txBox="1"/>
          <p:nvPr>
            <p:ph idx="28" type="subTitle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47" name="Google Shape;647;p48"/>
          <p:cNvSpPr txBox="1"/>
          <p:nvPr>
            <p:ph idx="19" type="subTitle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48" name="Google Shape;648;p48"/>
          <p:cNvSpPr txBox="1"/>
          <p:nvPr>
            <p:ph idx="22" type="subTitle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49" name="Google Shape;649;p48"/>
          <p:cNvSpPr txBox="1"/>
          <p:nvPr>
            <p:ph idx="26" type="subTitle"/>
          </p:nvPr>
        </p:nvSpPr>
        <p:spPr>
          <a:xfrm rot="-5400000">
            <a:off x="7684296" y="2448600"/>
            <a:ext cx="1642800" cy="24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</a:t>
            </a:r>
            <a:endParaRPr/>
          </a:p>
        </p:txBody>
      </p:sp>
      <p:sp>
        <p:nvSpPr>
          <p:cNvPr id="650" name="Google Shape;650;p48"/>
          <p:cNvSpPr txBox="1"/>
          <p:nvPr>
            <p:ph idx="15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Chapters 3&amp;4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8"/>
          <p:cNvSpPr txBox="1"/>
          <p:nvPr>
            <p:ph idx="16" type="subTitle"/>
          </p:nvPr>
        </p:nvSpPr>
        <p:spPr>
          <a:xfrm rot="-5400000">
            <a:off x="-431762" y="2448825"/>
            <a:ext cx="1642800" cy="246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 Overview</a:t>
            </a:r>
            <a:endParaRPr/>
          </a:p>
        </p:txBody>
      </p:sp>
      <p:sp>
        <p:nvSpPr>
          <p:cNvPr id="652" name="Google Shape;652;p48"/>
          <p:cNvSpPr txBox="1"/>
          <p:nvPr>
            <p:ph idx="17" type="subTitle"/>
          </p:nvPr>
        </p:nvSpPr>
        <p:spPr>
          <a:xfrm rot="-5400000">
            <a:off x="-170487" y="2447775"/>
            <a:ext cx="1642800" cy="248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Mutability vs Shadowing</a:t>
            </a:r>
            <a:endParaRPr/>
          </a:p>
        </p:txBody>
      </p:sp>
      <p:sp>
        <p:nvSpPr>
          <p:cNvPr id="653" name="Google Shape;653;p48"/>
          <p:cNvSpPr txBox="1"/>
          <p:nvPr>
            <p:ph idx="13" type="subTitle"/>
          </p:nvPr>
        </p:nvSpPr>
        <p:spPr>
          <a:xfrm rot="-5400000">
            <a:off x="83800" y="2435625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 vs Expressions</a:t>
            </a:r>
            <a:endParaRPr/>
          </a:p>
        </p:txBody>
      </p:sp>
      <p:sp>
        <p:nvSpPr>
          <p:cNvPr id="654" name="Google Shape;654;p48"/>
          <p:cNvSpPr txBox="1"/>
          <p:nvPr/>
        </p:nvSpPr>
        <p:spPr>
          <a:xfrm>
            <a:off x="1705350" y="1486225"/>
            <a:ext cx="5031900" cy="23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Topics Addressed: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i="1"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Ownership</a:t>
            </a:r>
            <a:endParaRPr i="1"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Value vs Variable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Implicit </a:t>
            </a:r>
            <a:r>
              <a:rPr lang="en" sz="1700">
                <a:solidFill>
                  <a:schemeClr val="lt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drop</a:t>
            </a: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call 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Copy Trait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i="1"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References</a:t>
            </a:r>
            <a:endParaRPr i="1"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Mutability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Slice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Light"/>
              <a:buChar char="-"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Strings, String Literals, and Arrays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55" name="Google Shape;655;p48"/>
          <p:cNvSpPr txBox="1"/>
          <p:nvPr>
            <p:ph idx="4294967295" type="subTitle"/>
          </p:nvPr>
        </p:nvSpPr>
        <p:spPr>
          <a:xfrm rot="-5400000">
            <a:off x="350788" y="2229900"/>
            <a:ext cx="16428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 Overview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vent Facilitation">
  <a:themeElements>
    <a:clrScheme name="Simple Light">
      <a:dk1>
        <a:srgbClr val="999999"/>
      </a:dk1>
      <a:lt1>
        <a:srgbClr val="0E101A"/>
      </a:lt1>
      <a:dk2>
        <a:srgbClr val="B7B7B7"/>
      </a:dk2>
      <a:lt2>
        <a:srgbClr val="C0C0C0"/>
      </a:lt2>
      <a:accent1>
        <a:srgbClr val="CCCCCC"/>
      </a:accent1>
      <a:accent2>
        <a:srgbClr val="D4D4D4"/>
      </a:accent2>
      <a:accent3>
        <a:srgbClr val="D9D9D9"/>
      </a:accent3>
      <a:accent4>
        <a:srgbClr val="E1E1E1"/>
      </a:accent4>
      <a:accent5>
        <a:srgbClr val="EFEFEF"/>
      </a:accent5>
      <a:accent6>
        <a:srgbClr val="41658A"/>
      </a:accent6>
      <a:hlink>
        <a:srgbClr val="6F259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