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17C1A-E7B5-4ABA-A741-E1288C4F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068C87-4969-47E3-85FE-9A3B963B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532E-52EB-4315-BF89-3F5BDD97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F07C8-2599-4E50-A868-BD2FE518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D4E48-D155-4467-8229-2C39A13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4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2714A-9545-46B7-AE84-2F30368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BD87BE-D654-4B20-BF28-500090551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0CA1B-E746-4608-B69F-9292FEA3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BF34C-5ABF-4B34-B032-1B644F0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E5A3E-3E47-4958-BD9E-2CBF8589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473967-8CE3-4F25-A97D-379F08EB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F36C77-CC90-4620-B8FF-4D7AA3D7E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50B8-873D-4918-89FA-D8F68F33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03F4E-EC46-48AA-BBA5-F7D8AC35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D5356-160C-45A8-9A54-7A3D359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78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BFDA6-9F41-4D4A-9F3C-F2FA4F11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B398F-8BD8-418A-AA86-A3C65A4E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B9028-6CED-455A-A5D0-588B43F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6781E-71B0-4E18-9C45-D6BF65E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2C593-7E62-41A3-A5DB-626A6D60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1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36B9E-C893-41EE-8163-24CB964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F062-EF8D-4992-B482-49D02FC9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F9D8B-0CF4-474A-8A3A-CF7972D0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11E57-A014-454E-AD3F-91256877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06765-7979-4EEE-B20E-5133278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37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A72E6-58A0-4AE2-9942-6D4A96A3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0640F-ADF6-4F91-8B7F-883F605B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B790E-84BC-4FE7-88A9-495A8999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8296A-5FCD-410E-8ECF-E65167D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C1372D-F582-464E-8570-B90D9AE6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8A298B-686F-4D99-A5CA-3AE0F540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6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E54C7-B964-4D88-BCC8-F43F5369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8B8E9-A460-4DE2-A132-7B9101B3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D2AFE1-404C-48EE-B146-A272D58A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E7C74A-D16D-4028-9B07-B682EE7C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9BEA63-838D-4C85-B411-5B97757E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10B3-4593-4084-B3B3-E102864E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0477EE-8E39-4D9A-9993-910C0EEB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4E3656-AD4D-48EF-A59D-32A5F889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F5353-55B6-4CFC-90B7-86A77219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77FC80-3ABF-4FD0-AF92-DC1894A1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05FF2-F2D0-4A18-A3B2-4F915300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3C0B0D-CCD9-4C8E-B03F-FECCAE53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CF5230-A9F9-4B53-A9DE-175464E7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300659-1BBA-4503-8981-4814DBDB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A34128-6BBE-434A-AA55-AAD86289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44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3F692-C8BF-4AFC-A7F8-325C0121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6C505-96DC-489E-83AC-DE4A1ACE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EFDEC5-10DF-4797-98AA-09133128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B29A0-F6A4-412C-893C-82F70E9D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13956-1B0F-4A63-81B2-E86397E3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3F9925-DADD-4363-ACCD-A597503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44D8A-53B4-4348-93D3-6695B159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7AF588-C03F-4918-BEBE-A1A4C2FC4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0FB6B-0238-4660-B590-2836D1B5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C9558E-1E42-47AF-80C0-DBD99DD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24855-C7BF-4F3F-A74D-6AC3E3DC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38605B-27D8-43DD-BF88-AE4A2A23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7D45DE-AF9A-48ED-8CD0-0D301028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E228D-5C7B-4DDC-AD91-3EDBC273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4E9F8B-3E0E-4AD2-96F8-E4FE02108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3D2E-735D-4363-919B-C15CA22897AF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6F8CA-F787-4FE6-AA33-75880BE2D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FD2C5-B07F-4CEC-91F5-415E9BBD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305E-CDF1-47D8-8B0A-8E450BFFD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2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GANTT-PPE.m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BADDE-8CD5-4284-AFCD-BBE37EE30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NINJA 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79544-CE24-445B-9574-21BB6E3F9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ZONE 42</a:t>
            </a:r>
          </a:p>
        </p:txBody>
      </p:sp>
    </p:spTree>
    <p:extLst>
      <p:ext uri="{BB962C8B-B14F-4D97-AF65-F5344CB8AC3E}">
        <p14:creationId xmlns:p14="http://schemas.microsoft.com/office/powerpoint/2010/main" val="184631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E801D0-14AF-48E7-9D36-5325F0D8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3" y="877388"/>
            <a:ext cx="7255247" cy="45532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9C7E95-EFB5-4C72-87FA-81739F18E701}"/>
              </a:ext>
            </a:extLst>
          </p:cNvPr>
          <p:cNvSpPr txBox="1"/>
          <p:nvPr/>
        </p:nvSpPr>
        <p:spPr>
          <a:xfrm>
            <a:off x="627017" y="809897"/>
            <a:ext cx="7328263" cy="468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398153-1F5D-4462-8A1D-59DC68665FD7}"/>
              </a:ext>
            </a:extLst>
          </p:cNvPr>
          <p:cNvSpPr txBox="1"/>
          <p:nvPr/>
        </p:nvSpPr>
        <p:spPr>
          <a:xfrm>
            <a:off x="8543108" y="404949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L’accueil du 1 VS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88462E-A07D-4148-B6B1-ACAC7480B0C7}"/>
              </a:ext>
            </a:extLst>
          </p:cNvPr>
          <p:cNvSpPr txBox="1"/>
          <p:nvPr/>
        </p:nvSpPr>
        <p:spPr>
          <a:xfrm>
            <a:off x="8357888" y="1226153"/>
            <a:ext cx="34532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Dans ces champs, les deux joueurs rentrent leur mots de passe, si l’option a été choisie.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18DCDD-C764-4E0A-8678-5A98AAFF3B6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48670" y="1687818"/>
            <a:ext cx="4509218" cy="139657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49C894-B63E-4CE0-B3E2-FBA571190D8C}"/>
              </a:ext>
            </a:extLst>
          </p:cNvPr>
          <p:cNvCxnSpPr>
            <a:stCxn id="8" idx="1"/>
          </p:cNvCxnSpPr>
          <p:nvPr/>
        </p:nvCxnSpPr>
        <p:spPr>
          <a:xfrm flipH="1">
            <a:off x="7533564" y="1687818"/>
            <a:ext cx="824324" cy="139657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85FA22A-12C5-4904-AD93-0B843C646302}"/>
              </a:ext>
            </a:extLst>
          </p:cNvPr>
          <p:cNvSpPr txBox="1"/>
          <p:nvPr/>
        </p:nvSpPr>
        <p:spPr>
          <a:xfrm>
            <a:off x="8215951" y="3343700"/>
            <a:ext cx="37121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Ici, les joueurs peuvent régler les options, comme le temps par tour, l’utilisation ou non de mots de passe, etc.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F954D7-D9B1-459D-997C-21FD31742CB4}"/>
              </a:ext>
            </a:extLst>
          </p:cNvPr>
          <p:cNvCxnSpPr>
            <a:stCxn id="14" idx="1"/>
          </p:cNvCxnSpPr>
          <p:nvPr/>
        </p:nvCxnSpPr>
        <p:spPr>
          <a:xfrm flipH="1">
            <a:off x="4885899" y="3943865"/>
            <a:ext cx="3330052" cy="47801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8CE6A32-71B9-4910-9422-7DB06965F136}"/>
              </a:ext>
            </a:extLst>
          </p:cNvPr>
          <p:cNvSpPr txBox="1"/>
          <p:nvPr/>
        </p:nvSpPr>
        <p:spPr>
          <a:xfrm>
            <a:off x="8215951" y="4831307"/>
            <a:ext cx="37121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Une fois les informations rentrées et les options configurées, permet de faire apparaître le plateau de jeu: la partie commence!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8EEF7D-DA75-4E1D-82BD-8A96380CEA4C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4885899" y="5022040"/>
            <a:ext cx="3330052" cy="40943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40EF-D5E9-4874-A693-345C0E5E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Etat des lieux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A38EC3-9FCC-4F61-A192-D11A513A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sont créées et opérationnelles</a:t>
            </a:r>
          </a:p>
          <a:p>
            <a:r>
              <a:rPr lang="fr-FR" dirty="0"/>
              <a:t>Récupération de la liste des cartes depuis une API (Lego)</a:t>
            </a:r>
          </a:p>
          <a:p>
            <a:r>
              <a:rPr lang="fr-FR" dirty="0"/>
              <a:t>Création de collections de cartes (Decks)</a:t>
            </a:r>
          </a:p>
          <a:p>
            <a:r>
              <a:rPr lang="fr-FR" dirty="0"/>
              <a:t>Sélectionner / poser une carte</a:t>
            </a:r>
          </a:p>
          <a:p>
            <a:r>
              <a:rPr lang="fr-FR" dirty="0"/>
              <a:t>Sélection des cartes a combattre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53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67408-F6F0-46D0-9E6D-298C066E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Tâches restantes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6FEF2-661A-4A53-9E1E-2F7274FD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combat</a:t>
            </a:r>
          </a:p>
          <a:p>
            <a:r>
              <a:rPr lang="fr-FR" dirty="0"/>
              <a:t>Jeu « 1 VS IA »</a:t>
            </a:r>
          </a:p>
          <a:p>
            <a:r>
              <a:rPr lang="fr-FR" dirty="0"/>
              <a:t>Affichages des attributs</a:t>
            </a:r>
          </a:p>
          <a:p>
            <a:r>
              <a:rPr lang="fr-FR" dirty="0"/>
              <a:t>Enregistrement des collections créées en JSON </a:t>
            </a:r>
          </a:p>
          <a:p>
            <a:r>
              <a:rPr lang="fr-FR" dirty="0"/>
              <a:t>Gestion du temps lors des parties</a:t>
            </a:r>
          </a:p>
          <a:p>
            <a:r>
              <a:rPr lang="fr-FR" dirty="0"/>
              <a:t>Améliorations graphiques</a:t>
            </a:r>
          </a:p>
          <a:p>
            <a:r>
              <a:rPr lang="fr-FR" dirty="0"/>
              <a:t>Tests unitaires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4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D463D-B7D7-4B9C-882F-8A311778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AEDC4-3570-47CC-B2D1-E974EE8E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Présentation du groupe</a:t>
            </a:r>
          </a:p>
          <a:p>
            <a:r>
              <a:rPr lang="fr-FR" dirty="0"/>
              <a:t>Gestion de projet</a:t>
            </a:r>
          </a:p>
          <a:p>
            <a:r>
              <a:rPr lang="fr-FR" dirty="0"/>
              <a:t>Technologies utilisées</a:t>
            </a:r>
          </a:p>
          <a:p>
            <a:r>
              <a:rPr lang="fr-FR" dirty="0"/>
              <a:t>Etat des lieux</a:t>
            </a:r>
          </a:p>
          <a:p>
            <a:r>
              <a:rPr lang="fr-FR" dirty="0"/>
              <a:t>Tâches restantes</a:t>
            </a:r>
          </a:p>
        </p:txBody>
      </p:sp>
    </p:spTree>
    <p:extLst>
      <p:ext uri="{BB962C8B-B14F-4D97-AF65-F5344CB8AC3E}">
        <p14:creationId xmlns:p14="http://schemas.microsoft.com/office/powerpoint/2010/main" val="22845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65D37-6D1B-45CD-ADC9-D6D7DED2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Présentation du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AE659-B53F-4EC2-89AA-EE5449EC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82" y="2070589"/>
            <a:ext cx="5199771" cy="35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745EA-56D4-4818-AE17-DBB5F46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Groupe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8E69F1-0D80-43A6-B128-D56E49E1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8" y="1853879"/>
            <a:ext cx="7168189" cy="3619233"/>
          </a:xfrm>
        </p:spPr>
      </p:pic>
    </p:spTree>
    <p:extLst>
      <p:ext uri="{BB962C8B-B14F-4D97-AF65-F5344CB8AC3E}">
        <p14:creationId xmlns:p14="http://schemas.microsoft.com/office/powerpoint/2010/main" val="308529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36075-83F3-491D-B91B-3DA1AAD7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Technologies utilisées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06612D-7C1A-4112-9913-51755A5C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5" y="2192415"/>
            <a:ext cx="2172917" cy="217291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26406D-D422-4933-B40B-A638F7A3E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677"/>
            <a:ext cx="4230810" cy="12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2BCC2-AD58-4CB6-870F-F45329B4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Gestion de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8A9EF0-9ADB-44C1-8052-DC29C016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335"/>
            <a:ext cx="4614644" cy="1710495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A31505-F7A4-43CB-8450-018677E8E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57" y="3423231"/>
            <a:ext cx="5833450" cy="27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5C8D-1BF3-4591-903F-EBC649BD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	GANTT</a:t>
            </a:r>
          </a:p>
        </p:txBody>
      </p:sp>
      <p:pic>
        <p:nvPicPr>
          <p:cNvPr id="3" name="Espace réservé du contenu 2">
            <a:hlinkClick r:id="rId2" action="ppaction://hlinkfile"/>
            <a:extLst>
              <a:ext uri="{FF2B5EF4-FFF2-40B4-BE49-F238E27FC236}">
                <a16:creationId xmlns:a16="http://schemas.microsoft.com/office/drawing/2014/main" id="{8C9F8D36-E371-4279-AB8C-37D25756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205" y="1484431"/>
            <a:ext cx="8473590" cy="47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EAF489-1FE5-4CA6-89ED-4F4F7C0D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6" y="545263"/>
            <a:ext cx="5366379" cy="55560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DB7B778-AE27-4FFE-8E16-1C22656B349B}"/>
              </a:ext>
            </a:extLst>
          </p:cNvPr>
          <p:cNvSpPr txBox="1"/>
          <p:nvPr/>
        </p:nvSpPr>
        <p:spPr>
          <a:xfrm>
            <a:off x="1078173" y="477671"/>
            <a:ext cx="5472752" cy="5650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07E28B-988B-438C-929A-3B2D04C27A4B}"/>
              </a:ext>
            </a:extLst>
          </p:cNvPr>
          <p:cNvSpPr txBox="1"/>
          <p:nvPr/>
        </p:nvSpPr>
        <p:spPr>
          <a:xfrm>
            <a:off x="7642747" y="477671"/>
            <a:ext cx="346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Le menu principal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3BAD607-2257-420F-942E-F2F7B5C2369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817660" y="1844467"/>
            <a:ext cx="2210933" cy="90513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C9E15DB-0875-4080-8578-E28432F2B301}"/>
              </a:ext>
            </a:extLst>
          </p:cNvPr>
          <p:cNvSpPr txBox="1"/>
          <p:nvPr/>
        </p:nvSpPr>
        <p:spPr>
          <a:xfrm>
            <a:off x="7028593" y="1521301"/>
            <a:ext cx="4790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Mène à la fenêtre de gestion des collections de cartes (Decks).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1534C88-A5CA-4809-BA24-6A0F2F50300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17662" y="2881697"/>
            <a:ext cx="2210930" cy="70993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0F86406-E72E-4C9D-A5CC-B6BB91E3A208}"/>
              </a:ext>
            </a:extLst>
          </p:cNvPr>
          <p:cNvSpPr txBox="1"/>
          <p:nvPr/>
        </p:nvSpPr>
        <p:spPr>
          <a:xfrm>
            <a:off x="7028592" y="2558531"/>
            <a:ext cx="47903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Mène à la fenêtre de lancement d’un combat 1 VS 1.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D0D188-AA58-4799-B97C-B5C03111C70B}"/>
              </a:ext>
            </a:extLst>
          </p:cNvPr>
          <p:cNvSpPr txBox="1"/>
          <p:nvPr/>
        </p:nvSpPr>
        <p:spPr>
          <a:xfrm>
            <a:off x="7028593" y="3698543"/>
            <a:ext cx="4790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Mène à la fenêtre de lancement d’un combat 1 VS IA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2010059-86D9-430C-AEA1-8DF113512B1F}"/>
              </a:ext>
            </a:extLst>
          </p:cNvPr>
          <p:cNvCxnSpPr>
            <a:stCxn id="19" idx="1"/>
          </p:cNvCxnSpPr>
          <p:nvPr/>
        </p:nvCxnSpPr>
        <p:spPr>
          <a:xfrm flipH="1">
            <a:off x="4817660" y="4021709"/>
            <a:ext cx="2210933" cy="45475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3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917791-8F9C-412D-A154-2DE9DF12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3" y="692334"/>
            <a:ext cx="8013719" cy="533996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0F91A59-93F8-4CC7-AEBD-D8200FC4AF2A}"/>
              </a:ext>
            </a:extLst>
          </p:cNvPr>
          <p:cNvSpPr txBox="1"/>
          <p:nvPr/>
        </p:nvSpPr>
        <p:spPr>
          <a:xfrm>
            <a:off x="300446" y="587829"/>
            <a:ext cx="8177348" cy="561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5BB3F-D17E-4E05-9808-3A19A8621342}"/>
              </a:ext>
            </a:extLst>
          </p:cNvPr>
          <p:cNvSpPr txBox="1"/>
          <p:nvPr/>
        </p:nvSpPr>
        <p:spPr>
          <a:xfrm>
            <a:off x="8791303" y="404947"/>
            <a:ext cx="329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La gestion de collections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52F6FA-C7FE-442F-8CB6-B559FB3057B1}"/>
              </a:ext>
            </a:extLst>
          </p:cNvPr>
          <p:cNvSpPr txBox="1"/>
          <p:nvPr/>
        </p:nvSpPr>
        <p:spPr>
          <a:xfrm>
            <a:off x="8791303" y="992970"/>
            <a:ext cx="329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Ici s’affichent toutes les cartes possédées par le joueur.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63CCAA-668B-4D30-9242-3F6520FEF3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975213" y="1285358"/>
            <a:ext cx="5816090" cy="138960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972958-43C4-4BE0-941F-8EB7AB8C750B}"/>
              </a:ext>
            </a:extLst>
          </p:cNvPr>
          <p:cNvSpPr txBox="1"/>
          <p:nvPr/>
        </p:nvSpPr>
        <p:spPr>
          <a:xfrm>
            <a:off x="8791303" y="1774206"/>
            <a:ext cx="32961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Après avoir sélectionné une carte à gauche, permet d’ajouter celle-ci au deck situé à droite.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3F652A3-B1A7-4B36-8EDA-DDA757BA41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26843" y="2189705"/>
            <a:ext cx="3864460" cy="622293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FE5578C-F934-4AE1-A192-97B55ACC4BAA}"/>
              </a:ext>
            </a:extLst>
          </p:cNvPr>
          <p:cNvSpPr txBox="1"/>
          <p:nvPr/>
        </p:nvSpPr>
        <p:spPr>
          <a:xfrm>
            <a:off x="8791303" y="2838731"/>
            <a:ext cx="329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Permet de supprimer du deck la carte sélectionnée.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334E7BC-A7FC-4BFB-98A8-14969AF6704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26843" y="3131119"/>
            <a:ext cx="3864460" cy="17585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2DD31EE-994C-4E0E-AE9D-05AFD0417E3B}"/>
              </a:ext>
            </a:extLst>
          </p:cNvPr>
          <p:cNvSpPr txBox="1"/>
          <p:nvPr/>
        </p:nvSpPr>
        <p:spPr>
          <a:xfrm>
            <a:off x="8791303" y="3684893"/>
            <a:ext cx="329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Ici s’affichent les cartes composant le deck sélectionné.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7967F61-4E4E-4222-9A44-D745224DFE92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724633" y="3977280"/>
            <a:ext cx="1066670" cy="1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08F1D08-8E8B-44F4-A5DA-9D1AA15F9379}"/>
              </a:ext>
            </a:extLst>
          </p:cNvPr>
          <p:cNvSpPr txBox="1"/>
          <p:nvPr/>
        </p:nvSpPr>
        <p:spPr>
          <a:xfrm>
            <a:off x="8791303" y="4462816"/>
            <a:ext cx="32961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Ici s’affiche la carte sélectionnée à gauche (ainsi que ses stats).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1FC2889-F641-4DCE-BD86-E635D7920544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722125" y="4755203"/>
            <a:ext cx="4069178" cy="1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A08F3A3-953D-4A42-A4DC-3AEF1BD07414}"/>
              </a:ext>
            </a:extLst>
          </p:cNvPr>
          <p:cNvSpPr txBox="1"/>
          <p:nvPr/>
        </p:nvSpPr>
        <p:spPr>
          <a:xfrm>
            <a:off x="8791303" y="5227089"/>
            <a:ext cx="32961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Permet de créer un nouveau deck et de lui donner un nom (avec le champ « NomDeck » en haut).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CBFC9F5-CCEC-4201-9F43-788F4708471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874759" y="5614866"/>
            <a:ext cx="916544" cy="2772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89DC6A4-DBA3-4F93-A1D2-C495993D7E85}"/>
              </a:ext>
            </a:extLst>
          </p:cNvPr>
          <p:cNvSpPr txBox="1"/>
          <p:nvPr/>
        </p:nvSpPr>
        <p:spPr>
          <a:xfrm>
            <a:off x="8791303" y="6204857"/>
            <a:ext cx="32961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Permet de revenir au menu principal.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EADDB09-2F53-4C03-9C98-A23D69E04078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125337" y="5628727"/>
            <a:ext cx="5665966" cy="74540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89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260</Words>
  <Application>Microsoft Office PowerPoint</Application>
  <PresentationFormat>Grand écran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NINJA GO</vt:lpstr>
      <vt:lpstr>Sommaire</vt:lpstr>
      <vt:lpstr>   Présentation du projet</vt:lpstr>
      <vt:lpstr>    Groupe</vt:lpstr>
      <vt:lpstr>   Technologies utilisées</vt:lpstr>
      <vt:lpstr>   Gestion de projet</vt:lpstr>
      <vt:lpstr>     GANTT</vt:lpstr>
      <vt:lpstr>Présentation PowerPoint</vt:lpstr>
      <vt:lpstr>Présentation PowerPoint</vt:lpstr>
      <vt:lpstr>Présentation PowerPoint</vt:lpstr>
      <vt:lpstr>    Etat des lieux</vt:lpstr>
      <vt:lpstr>    Tâches restantes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GO</dc:title>
  <dc:creator>jérémy ESTIENNE</dc:creator>
  <cp:lastModifiedBy>Rémi LEFEVRE</cp:lastModifiedBy>
  <cp:revision>30</cp:revision>
  <dcterms:created xsi:type="dcterms:W3CDTF">2017-11-08T13:40:21Z</dcterms:created>
  <dcterms:modified xsi:type="dcterms:W3CDTF">2017-12-14T22:58:58Z</dcterms:modified>
</cp:coreProperties>
</file>