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91960"/>
            <a:ext cx="9070920" cy="59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91960"/>
            <a:ext cx="907092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sv-SE" sz="1800" spc="-1" strike="noStrike">
                <a:latin typeface="Arial"/>
              </a:rPr>
              <a:t>Click to edit the title text format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Click to edit the outline text format</a:t>
            </a:r>
            <a:endParaRPr b="0" lang="sv-S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latin typeface="Arial"/>
              </a:rPr>
              <a:t>Second Outline Level</a:t>
            </a:r>
            <a:endParaRPr b="0" lang="sv-S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Third Outline Level</a:t>
            </a:r>
            <a:endParaRPr b="0" lang="sv-S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latin typeface="Arial"/>
              </a:rPr>
              <a:t>Fourth Outline Level</a:t>
            </a:r>
            <a:endParaRPr b="0" lang="sv-S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Fifth Outline Level</a:t>
            </a:r>
            <a:endParaRPr b="0" lang="sv-S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Sixth Outline Level</a:t>
            </a:r>
            <a:endParaRPr b="0" lang="sv-S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Seventh Outline Level</a:t>
            </a:r>
            <a:endParaRPr b="0" lang="sv-S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a9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2484000" y="1620000"/>
            <a:ext cx="5075640" cy="408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Digital representation av färg</a:t>
            </a:r>
            <a:endParaRPr b="0" lang="sv-SE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6660000" y="2520000"/>
            <a:ext cx="305964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v-SE" sz="3600" spc="-1" strike="noStrike">
                <a:solidFill>
                  <a:srgbClr val="000000"/>
                </a:solidFill>
                <a:latin typeface="Nakula"/>
              </a:rPr>
              <a:t>Det här var en fin färg, visst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6120000" y="0"/>
            <a:ext cx="3959640" cy="7559280"/>
          </a:xfrm>
          <a:prstGeom prst="rect">
            <a:avLst/>
          </a:prstGeom>
          <a:solidFill>
            <a:srgbClr val="637261"/>
          </a:solidFill>
          <a:ln w="0">
            <a:solidFill>
              <a:srgbClr val="63726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504000" y="230400"/>
            <a:ext cx="5075640" cy="13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RGB</a:t>
            </a:r>
            <a:endParaRPr b="0" lang="sv-SE" sz="60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6660000" y="3479040"/>
            <a:ext cx="26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Mängden av varje grundfärg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6660000" y="394920"/>
            <a:ext cx="3059640" cy="23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Red</a:t>
            </a:r>
            <a:br>
              <a:rPr sz="3600"/>
            </a:b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Green</a:t>
            </a:r>
            <a:br>
              <a:rPr sz="3600"/>
            </a:b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Blue</a:t>
            </a:r>
            <a:endParaRPr b="0" lang="sv-SE" sz="36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7155" t="25514" r="49980" b="8865"/>
          <a:stretch/>
        </p:blipFill>
        <p:spPr>
          <a:xfrm>
            <a:off x="360000" y="1980000"/>
            <a:ext cx="5402880" cy="47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6660000" y="2904480"/>
            <a:ext cx="305964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v-SE" sz="3600" spc="-1" strike="noStrike">
                <a:solidFill>
                  <a:srgbClr val="000000"/>
                </a:solidFill>
                <a:latin typeface="Nakula"/>
              </a:rPr>
              <a:t>Det här med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120000" y="0"/>
            <a:ext cx="3959640" cy="7559280"/>
          </a:xfrm>
          <a:prstGeom prst="rect">
            <a:avLst/>
          </a:prstGeom>
          <a:solidFill>
            <a:srgbClr val="746563"/>
          </a:solidFill>
          <a:ln w="0">
            <a:solidFill>
              <a:srgbClr val="746563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88080" y="2160000"/>
            <a:ext cx="5491080" cy="266292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800000" y="5329800"/>
            <a:ext cx="2475720" cy="7898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504000" y="230400"/>
            <a:ext cx="5075640" cy="13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Vektorer</a:t>
            </a:r>
            <a:endParaRPr b="0" lang="sv-SE" sz="60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6660000" y="900720"/>
            <a:ext cx="2699640" cy="53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Visualisering av RGB</a:t>
            </a:r>
            <a:endParaRPr b="0" lang="sv-SE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6120000" y="0"/>
            <a:ext cx="3959640" cy="7559280"/>
          </a:xfrm>
          <a:prstGeom prst="rect">
            <a:avLst/>
          </a:prstGeom>
          <a:solidFill>
            <a:srgbClr val="74667b"/>
          </a:solidFill>
          <a:ln w="0">
            <a:solidFill>
              <a:srgbClr val="74667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30400"/>
            <a:ext cx="5075640" cy="13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HSL &amp; </a:t>
            </a:r>
            <a:r>
              <a:rPr b="0" lang="sv-SE" sz="6000" spc="-1" strike="noStrike">
                <a:latin typeface="Nakula"/>
              </a:rPr>
              <a:t>HSV</a:t>
            </a:r>
            <a:endParaRPr b="0" lang="sv-SE" sz="6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5450040" cy="545004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6660000" y="900360"/>
            <a:ext cx="2699640" cy="53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Hue</a:t>
            </a:r>
            <a:br>
              <a:rPr sz="3600"/>
            </a:b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Saturation</a:t>
            </a:r>
            <a:br>
              <a:rPr sz="3600"/>
            </a:b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Lightness</a:t>
            </a:r>
            <a:br>
              <a:rPr sz="3600"/>
            </a:br>
            <a:br>
              <a:rPr sz="3600"/>
            </a:b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Hue</a:t>
            </a:r>
            <a:br>
              <a:rPr sz="3600"/>
            </a:b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Saturation</a:t>
            </a:r>
            <a:br>
              <a:rPr sz="3600"/>
            </a:br>
            <a:r>
              <a:rPr b="0" lang="sv-SE" sz="3600" spc="-1" strike="noStrike">
                <a:solidFill>
                  <a:srgbClr val="ffffff"/>
                </a:solidFill>
                <a:latin typeface="Nakula"/>
              </a:rPr>
              <a:t>Value</a:t>
            </a:r>
            <a:endParaRPr b="0" lang="sv-S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6120000" y="0"/>
            <a:ext cx="3959640" cy="7559280"/>
          </a:xfrm>
          <a:prstGeom prst="rect">
            <a:avLst/>
          </a:prstGeom>
          <a:solidFill>
            <a:srgbClr val="66e472"/>
          </a:solidFill>
          <a:ln w="0">
            <a:solidFill>
              <a:srgbClr val="66e47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30400"/>
            <a:ext cx="5075640" cy="13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Gamut</a:t>
            </a:r>
            <a:endParaRPr b="0" lang="sv-SE" sz="6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40560" y="1980000"/>
            <a:ext cx="5599080" cy="349920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6660000" y="1969560"/>
            <a:ext cx="26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3600" spc="-1" strike="noStrike">
                <a:solidFill>
                  <a:srgbClr val="000000"/>
                </a:solidFill>
                <a:latin typeface="Nakula"/>
              </a:rPr>
              <a:t>Baseras på vektorer</a:t>
            </a:r>
            <a:endParaRPr b="0" lang="sv-S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6120000" y="0"/>
            <a:ext cx="3959640" cy="7559280"/>
          </a:xfrm>
          <a:prstGeom prst="rect">
            <a:avLst/>
          </a:prstGeom>
          <a:solidFill>
            <a:srgbClr val="67676c"/>
          </a:solidFill>
          <a:ln w="0">
            <a:solidFill>
              <a:srgbClr val="6767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14280"/>
            <a:ext cx="5075640" cy="14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RGB till </a:t>
            </a:r>
            <a:r>
              <a:rPr b="0" lang="sv-SE" sz="6000" spc="-1" strike="noStrike">
                <a:latin typeface="Nakula"/>
              </a:rPr>
              <a:t>Hex</a:t>
            </a:r>
            <a:endParaRPr b="0" lang="sv-SE" sz="6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2160000"/>
            <a:ext cx="507564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(100, 50, 200)</a:t>
            </a:r>
            <a:endParaRPr b="0" lang="sv-SE" sz="60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504000" y="4814280"/>
            <a:ext cx="507564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#6432C8</a:t>
            </a:r>
            <a:endParaRPr b="0" lang="sv-SE" sz="60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620000" y="3420000"/>
            <a:ext cx="720000" cy="1800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60000" y="3420000"/>
            <a:ext cx="180000" cy="1800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4140000" y="3420000"/>
            <a:ext cx="540000" cy="1800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6120000" y="0"/>
            <a:ext cx="3959640" cy="7559280"/>
          </a:xfrm>
          <a:prstGeom prst="rect">
            <a:avLst/>
          </a:prstGeom>
          <a:solidFill>
            <a:srgbClr val="61647d"/>
          </a:solidFill>
          <a:ln w="0">
            <a:solidFill>
              <a:srgbClr val="61647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30400"/>
            <a:ext cx="5075640" cy="13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6000" spc="-1" strike="noStrike">
                <a:latin typeface="Nakula"/>
              </a:rPr>
              <a:t>Hex till flagga</a:t>
            </a:r>
            <a:endParaRPr b="0" lang="sv-SE" sz="60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04000" y="2160000"/>
            <a:ext cx="5075640" cy="41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v-SE" sz="9600" spc="-1" strike="noStrike">
                <a:latin typeface="Nakula"/>
              </a:rPr>
              <a:t>?</a:t>
            </a:r>
            <a:br>
              <a:rPr sz="9600"/>
            </a:br>
            <a:r>
              <a:rPr b="0" lang="sv-SE" sz="1800" spc="-1" strike="noStrike">
                <a:highlight>
                  <a:srgbClr val="ff4000"/>
                </a:highlight>
                <a:latin typeface="Nakula"/>
              </a:rPr>
              <a:t>TO DO!!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2017-06-21T15:23:56Z</dcterms:created>
  <dc:creator/>
  <dc:description/>
  <dc:language>en-GB</dc:language>
  <cp:lastModifiedBy/>
  <dcterms:modified xsi:type="dcterms:W3CDTF">2023-09-01T11:42:17Z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