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2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3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43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7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3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0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9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0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5721-30E0-46F0-9B78-69E23DD4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024" y="314325"/>
            <a:ext cx="9694657" cy="17430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CENTER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D6B6F-114A-4CFB-BB28-D14C9CF08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188" y="3090070"/>
            <a:ext cx="7648912" cy="310356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TEAM MEMBERS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Koduri</a:t>
            </a:r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Bhavitha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Sai </a:t>
            </a:r>
            <a:r>
              <a:rPr lang="en-IN" dirty="0" err="1">
                <a:solidFill>
                  <a:schemeClr val="tx1"/>
                </a:solidFill>
              </a:rPr>
              <a:t>bhargavi</a:t>
            </a:r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dirty="0" err="1">
                <a:solidFill>
                  <a:schemeClr val="tx1"/>
                </a:solidFill>
              </a:rPr>
              <a:t>Yaramuddaiah</a:t>
            </a:r>
            <a:r>
              <a:rPr lang="en-IN" dirty="0">
                <a:solidFill>
                  <a:schemeClr val="tx1"/>
                </a:solidFill>
              </a:rPr>
              <a:t> Gari  </a:t>
            </a:r>
            <a:r>
              <a:rPr lang="en-IN" dirty="0" err="1">
                <a:solidFill>
                  <a:schemeClr val="tx1"/>
                </a:solidFill>
              </a:rPr>
              <a:t>Nalamala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Byalla</a:t>
            </a:r>
            <a:r>
              <a:rPr lang="en-IN" dirty="0">
                <a:solidFill>
                  <a:schemeClr val="tx1"/>
                </a:solidFill>
              </a:rPr>
              <a:t> Sunitha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Swarachita</a:t>
            </a:r>
            <a:r>
              <a:rPr lang="en-IN" dirty="0">
                <a:solidFill>
                  <a:schemeClr val="tx1"/>
                </a:solidFill>
              </a:rPr>
              <a:t> Acharya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Sowjanya</a:t>
            </a:r>
            <a:r>
              <a:rPr lang="en-IN" dirty="0">
                <a:solidFill>
                  <a:schemeClr val="tx1"/>
                </a:solidFill>
              </a:rPr>
              <a:t> K N</a:t>
            </a:r>
          </a:p>
          <a:p>
            <a:pPr algn="l"/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92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39412-8C54-E404-BB05-62C80271B803}"/>
              </a:ext>
            </a:extLst>
          </p:cNvPr>
          <p:cNvSpPr txBox="1"/>
          <p:nvPr/>
        </p:nvSpPr>
        <p:spPr>
          <a:xfrm>
            <a:off x="555812" y="2310098"/>
            <a:ext cx="85949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This function prints the hall ticket when the user enters the candidate ID.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If the candidate has entered the correct credentials then they will get their hall ticket which has all the details about their exam and exam center.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If not, then their details will be stored in the "invalid candidates.txt" file.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03FB1-3EB1-5A8E-F037-5C2327B8F279}"/>
              </a:ext>
            </a:extLst>
          </p:cNvPr>
          <p:cNvSpPr txBox="1"/>
          <p:nvPr/>
        </p:nvSpPr>
        <p:spPr>
          <a:xfrm flipH="1">
            <a:off x="555812" y="1004048"/>
            <a:ext cx="463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chivoNarrow-Bold"/>
              </a:rPr>
              <a:t>p</a:t>
            </a:r>
            <a:r>
              <a:rPr lang="en-US" sz="3600" b="1" i="0" u="none" strike="noStrike" baseline="0" dirty="0" err="1">
                <a:latin typeface="ArchivoNarrow-Bold"/>
              </a:rPr>
              <a:t>rintHallTicket</a:t>
            </a:r>
            <a:r>
              <a:rPr lang="en-US" sz="3600" b="1" i="0" u="none" strike="noStrike" baseline="0" dirty="0">
                <a:latin typeface="ArchivoNarrow-Bold"/>
              </a:rPr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302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ABF9-3518-2E2C-EE20-FD8D9EBC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6" y="71718"/>
            <a:ext cx="8596668" cy="54684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UseCase</a:t>
            </a:r>
            <a:r>
              <a:rPr lang="en-US" b="1" dirty="0">
                <a:solidFill>
                  <a:schemeClr val="tx1"/>
                </a:solidFill>
              </a:rPr>
              <a:t>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90F32-DA21-8531-AB71-FD9A0A82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" y="950259"/>
            <a:ext cx="8368053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7F5-0052-E6B4-ED6C-AEE00A1F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43435"/>
            <a:ext cx="10345270" cy="67320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Sequence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1FB0D-3F18-70F7-3357-CFC0C4D52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30" y="905435"/>
            <a:ext cx="7702990" cy="5136591"/>
          </a:xfrm>
        </p:spPr>
      </p:pic>
    </p:spTree>
    <p:extLst>
      <p:ext uri="{BB962C8B-B14F-4D97-AF65-F5344CB8AC3E}">
        <p14:creationId xmlns:p14="http://schemas.microsoft.com/office/powerpoint/2010/main" val="10044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51B3-A290-8143-8D96-FCE4B325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17" y="816637"/>
            <a:ext cx="8596668" cy="6006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C21-84D0-87CE-694A-E6D6A689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775013"/>
            <a:ext cx="9058849" cy="426635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 this project we have designed and application which allocates exam centers for respective exams.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implemented it using inheritance multithreading and other concepts.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used to step compilation process and </a:t>
            </a:r>
            <a:r>
              <a:rPr lang="en-US" dirty="0" err="1"/>
              <a:t>makefile</a:t>
            </a:r>
            <a:r>
              <a:rPr lang="en-US" dirty="0"/>
              <a:t> to built this application.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49E-85CE-912D-D6F3-165327E7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729" y="3146612"/>
            <a:ext cx="9847743" cy="324522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97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0A70-1B4F-4FCA-ADD5-B4C69619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6540" y="415364"/>
            <a:ext cx="3451412" cy="202303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110C-FC97-42D5-9FD2-4E3005DE3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165" y="2734234"/>
            <a:ext cx="10130566" cy="341891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assigns exam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candidates based on exam id and candidate id.</a:t>
            </a:r>
          </a:p>
          <a:p>
            <a:pPr marL="342900" indent="-34290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stored in text files.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allocation is the process of allocating places for the candidate to write the exam.</a:t>
            </a:r>
          </a:p>
          <a:p>
            <a:pPr algn="l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81C39-3732-DBB2-9B3F-11D10BAA008C}"/>
              </a:ext>
            </a:extLst>
          </p:cNvPr>
          <p:cNvSpPr txBox="1"/>
          <p:nvPr/>
        </p:nvSpPr>
        <p:spPr>
          <a:xfrm>
            <a:off x="1290918" y="2136338"/>
            <a:ext cx="78979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Received the project document and spent time understanding the functional and nonfunctional requirement of our project.</a:t>
            </a:r>
          </a:p>
          <a:p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Discussed over the working of the program by deciding which </a:t>
            </a:r>
            <a:r>
              <a:rPr lang="en-US" dirty="0">
                <a:solidFill>
                  <a:srgbClr val="102B30"/>
                </a:solidFill>
                <a:latin typeface="OpenSauceOne-Light"/>
              </a:rPr>
              <a:t>data </a:t>
            </a: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structure to use and the functions we will need to make.</a:t>
            </a:r>
          </a:p>
          <a:p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Divided tasks among team members and started working on them.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Created the RTM document and updated progress in it.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Started working on the SRS document file for the project.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Created input files for our application viz. examcentres.txt, candidate1.txt, candidate2.txt.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51624-9540-EDE8-7871-E01576EA7889}"/>
              </a:ext>
            </a:extLst>
          </p:cNvPr>
          <p:cNvSpPr txBox="1"/>
          <p:nvPr/>
        </p:nvSpPr>
        <p:spPr>
          <a:xfrm>
            <a:off x="797859" y="878541"/>
            <a:ext cx="2707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57152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34E1BB-F49F-207E-593E-6CE2C0D58AE6}"/>
              </a:ext>
            </a:extLst>
          </p:cNvPr>
          <p:cNvSpPr txBox="1"/>
          <p:nvPr/>
        </p:nvSpPr>
        <p:spPr>
          <a:xfrm>
            <a:off x="1290919" y="1407459"/>
            <a:ext cx="784411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800" b="1" i="0" u="none" strike="noStrike" baseline="0" dirty="0">
              <a:solidFill>
                <a:srgbClr val="FF7C64"/>
              </a:solidFill>
              <a:latin typeface="ArchivoNarrow-Bold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Discussed about the current progress of the application and jotted down changes.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Started working on the DFD level 0 and level 1 diagram.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Spent time analyzing the working of our program and updating the flow.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Next, created the final flow diagram document.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Finally, created the pseudocode file which has the basic working of the application in layman terms for easy understanding.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C4C46-496B-5CC7-419C-25A4DAA8BC59}"/>
              </a:ext>
            </a:extLst>
          </p:cNvPr>
          <p:cNvSpPr txBox="1"/>
          <p:nvPr/>
        </p:nvSpPr>
        <p:spPr>
          <a:xfrm flipH="1">
            <a:off x="1290917" y="842683"/>
            <a:ext cx="1775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694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18622E-01C1-6A9F-D7C7-AE95B484D0A2}"/>
              </a:ext>
            </a:extLst>
          </p:cNvPr>
          <p:cNvSpPr txBox="1"/>
          <p:nvPr/>
        </p:nvSpPr>
        <p:spPr>
          <a:xfrm>
            <a:off x="860612" y="1694329"/>
            <a:ext cx="828563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Started the coding part for the application.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Finally decided to use the data structure linked list to implement the program.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Created structures for the exam centers data and the candidates data.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Finalized the functions and started creating them.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Made functions that conform to the standard coding guidelines.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Adhered to use dynamic memory allocation and multithreading concepts.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1B1D-7423-877D-3BEF-A96B542AEFE7}"/>
              </a:ext>
            </a:extLst>
          </p:cNvPr>
          <p:cNvSpPr txBox="1"/>
          <p:nvPr/>
        </p:nvSpPr>
        <p:spPr>
          <a:xfrm flipH="1">
            <a:off x="977153" y="770965"/>
            <a:ext cx="2339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128858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FD69E-B7D5-A968-2FA2-ACF7FF565EE7}"/>
              </a:ext>
            </a:extLst>
          </p:cNvPr>
          <p:cNvSpPr txBox="1"/>
          <p:nvPr/>
        </p:nvSpPr>
        <p:spPr>
          <a:xfrm>
            <a:off x="1030941" y="2026024"/>
            <a:ext cx="8119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Started unit testing and Integration testing.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Used </a:t>
            </a:r>
            <a:r>
              <a:rPr lang="en-US" sz="1800" b="0" i="0" u="none" strike="noStrike" baseline="0" dirty="0" err="1">
                <a:solidFill>
                  <a:srgbClr val="102B30"/>
                </a:solidFill>
                <a:latin typeface="OpenSauceOne-Light"/>
              </a:rPr>
              <a:t>valgrind</a:t>
            </a: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 tool to detect memory leaks.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Finalizing the RTM, SRS doc, IT_UT file and uploading their PDF format on GitHub.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Uploading the final version of the code on GitHub and ensuring all files are present.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2B8BC-4923-5D21-99EE-02D041E3805B}"/>
              </a:ext>
            </a:extLst>
          </p:cNvPr>
          <p:cNvSpPr txBox="1"/>
          <p:nvPr/>
        </p:nvSpPr>
        <p:spPr>
          <a:xfrm flipH="1">
            <a:off x="1030940" y="959224"/>
            <a:ext cx="1685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387477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65866-C052-F833-381A-39791987292F}"/>
              </a:ext>
            </a:extLst>
          </p:cNvPr>
          <p:cNvSpPr txBox="1"/>
          <p:nvPr/>
        </p:nvSpPr>
        <p:spPr>
          <a:xfrm>
            <a:off x="1255059" y="2310098"/>
            <a:ext cx="7895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This function is the first function to be called when the application is called.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It parses the exam center data from the text file for details like exam </a:t>
            </a:r>
            <a:r>
              <a:rPr lang="en-US" sz="1800" b="0" i="0" u="none" strike="noStrike" baseline="0" dirty="0" err="1">
                <a:solidFill>
                  <a:srgbClr val="102B30"/>
                </a:solidFill>
                <a:latin typeface="OpenSauceOne-Light"/>
              </a:rPr>
              <a:t>centre</a:t>
            </a: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 number, </a:t>
            </a:r>
            <a:r>
              <a:rPr lang="en-US" sz="1800" b="0" i="0" u="none" strike="noStrike" baseline="0" dirty="0" err="1">
                <a:solidFill>
                  <a:srgbClr val="102B30"/>
                </a:solidFill>
                <a:latin typeface="OpenSauceOne-Light"/>
              </a:rPr>
              <a:t>examID</a:t>
            </a: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, college and address.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It stores this data in a linked list "struct exam center" ready for further processing.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1C5A-4072-07DA-1352-FFE6CFE3D02B}"/>
              </a:ext>
            </a:extLst>
          </p:cNvPr>
          <p:cNvSpPr txBox="1"/>
          <p:nvPr/>
        </p:nvSpPr>
        <p:spPr>
          <a:xfrm flipH="1">
            <a:off x="1255059" y="1183341"/>
            <a:ext cx="822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InsertExamData</a:t>
            </a:r>
            <a:r>
              <a:rPr lang="en-US" sz="3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66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92064-E7EA-AC75-1919-9D1EF0CEAC43}"/>
              </a:ext>
            </a:extLst>
          </p:cNvPr>
          <p:cNvSpPr txBox="1"/>
          <p:nvPr/>
        </p:nvSpPr>
        <p:spPr>
          <a:xfrm>
            <a:off x="1004047" y="1894599"/>
            <a:ext cx="81466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102B30"/>
                </a:solidFill>
                <a:latin typeface="OpenSauceOne-Light"/>
              </a:rPr>
              <a:t>This function is used to insert candidate data while parsing it for the different fields.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It checks each entry for a valid condition and then stores this data in a linked list "struct candidate“.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We have used a mutex lock to lock the matched exam center until it is assigned to candidates giving that particular exam.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We have used file handling to store the invalid entries in a file called "invalidcandidates.txt“.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BEEB0-94A3-3E1C-CB42-ED300B6B439D}"/>
              </a:ext>
            </a:extLst>
          </p:cNvPr>
          <p:cNvSpPr txBox="1"/>
          <p:nvPr/>
        </p:nvSpPr>
        <p:spPr>
          <a:xfrm flipH="1">
            <a:off x="1084728" y="986118"/>
            <a:ext cx="615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 err="1">
                <a:latin typeface="ArchivoNarrow-Bold"/>
              </a:rPr>
              <a:t>InsertCandidateData</a:t>
            </a:r>
            <a:r>
              <a:rPr lang="en-US" sz="3600" b="1" i="0" u="none" strike="noStrike" baseline="0" dirty="0">
                <a:latin typeface="ArchivoNarrow-Bold"/>
              </a:rPr>
              <a:t>()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7291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C5D454-3D1A-74FA-406A-7F058E346E2D}"/>
              </a:ext>
            </a:extLst>
          </p:cNvPr>
          <p:cNvSpPr txBox="1"/>
          <p:nvPr/>
        </p:nvSpPr>
        <p:spPr>
          <a:xfrm>
            <a:off x="968188" y="1863822"/>
            <a:ext cx="81825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This function is used to assign the candidates their exam hall and save the file.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It checks the values of the linked lists, which store only valid entries and then allocates the students their exam hall.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We create a file for each exam hall that saves the candidate details of that exam center in the particular file.</a:t>
            </a:r>
          </a:p>
          <a:p>
            <a:pPr algn="l"/>
            <a:endParaRPr lang="en-US" sz="1800" b="0" i="0" u="none" strike="noStrike" baseline="0" dirty="0">
              <a:solidFill>
                <a:srgbClr val="102B30"/>
              </a:solidFill>
              <a:latin typeface="OpenSauceOne-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02B30"/>
                </a:solidFill>
                <a:latin typeface="OpenSauceOne-Light"/>
              </a:rPr>
              <a:t>This will help the exam admin controller and the exam candidates to search for their required information easily.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1490B-18D8-B254-607C-4E508331530A}"/>
              </a:ext>
            </a:extLst>
          </p:cNvPr>
          <p:cNvSpPr txBox="1"/>
          <p:nvPr/>
        </p:nvSpPr>
        <p:spPr>
          <a:xfrm flipH="1">
            <a:off x="968188" y="905435"/>
            <a:ext cx="614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 err="1">
                <a:latin typeface="ArchivoNarrow-Bold"/>
              </a:rPr>
              <a:t>WriteToFile</a:t>
            </a:r>
            <a:r>
              <a:rPr lang="en-US" sz="3600" b="1" i="0" u="none" strike="noStrike" baseline="0" dirty="0">
                <a:latin typeface="ArchivoNarrow-Bold"/>
              </a:rPr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1958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672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ArchivoNarrow-Bold</vt:lpstr>
      <vt:lpstr>Arial</vt:lpstr>
      <vt:lpstr>OpenSauceOne-Light</vt:lpstr>
      <vt:lpstr>Times New Roman</vt:lpstr>
      <vt:lpstr>Trebuchet MS</vt:lpstr>
      <vt:lpstr>Wingdings 3</vt:lpstr>
      <vt:lpstr>Facet</vt:lpstr>
      <vt:lpstr>EXAM CENTER ASSIGNMENT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UseCase Diagram:</vt:lpstr>
      <vt:lpstr>Sequence Diagram: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JOB SCHEDULING</dc:title>
  <dc:creator>., Varshitha V</dc:creator>
  <cp:lastModifiedBy>byallasunitha2001@gmail.com</cp:lastModifiedBy>
  <cp:revision>5</cp:revision>
  <dcterms:created xsi:type="dcterms:W3CDTF">2022-11-08T14:38:46Z</dcterms:created>
  <dcterms:modified xsi:type="dcterms:W3CDTF">2022-11-08T18:13:46Z</dcterms:modified>
</cp:coreProperties>
</file>