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8" r:id="rId13"/>
    <p:sldId id="269" r:id="rId14"/>
    <p:sldId id="270"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6CAA37-37E6-4DF3-B44C-7BC5F47E69CA}">
          <p14:sldIdLst>
            <p14:sldId id="256"/>
            <p14:sldId id="257"/>
            <p14:sldId id="258"/>
            <p14:sldId id="259"/>
            <p14:sldId id="267"/>
            <p14:sldId id="260"/>
            <p14:sldId id="261"/>
            <p14:sldId id="262"/>
            <p14:sldId id="263"/>
            <p14:sldId id="264"/>
          </p14:sldIdLst>
        </p14:section>
        <p14:section name="Untitled Section" id="{C452DE13-BDEB-45CD-A5BD-E36B0432802B}">
          <p14:sldIdLst>
            <p14:sldId id="265"/>
            <p14:sldId id="268"/>
            <p14:sldId id="269"/>
            <p14:sldId id="270"/>
            <p14:sldId id="271"/>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2DBC14-90A7-40C6-AD25-57A926AA81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D47E2C7-8838-45EF-8F77-453C124E0305}">
      <dgm:prSet phldrT="[Text]"/>
      <dgm:spPr/>
      <dgm:t>
        <a:bodyPr/>
        <a:lstStyle/>
        <a:p>
          <a:r>
            <a:rPr lang="en-US" dirty="0"/>
            <a:t>Load and Preprocess Dataset</a:t>
          </a:r>
        </a:p>
      </dgm:t>
    </dgm:pt>
    <dgm:pt modelId="{C13D7047-064D-4492-B901-FEC5E090F0DE}" type="parTrans" cxnId="{FC58FFC9-8FC8-495E-AB21-0C6B2CB2411A}">
      <dgm:prSet/>
      <dgm:spPr/>
      <dgm:t>
        <a:bodyPr/>
        <a:lstStyle/>
        <a:p>
          <a:endParaRPr lang="en-US"/>
        </a:p>
      </dgm:t>
    </dgm:pt>
    <dgm:pt modelId="{44BD1497-74A3-4F19-914B-13B725527C2E}" type="sibTrans" cxnId="{FC58FFC9-8FC8-495E-AB21-0C6B2CB2411A}">
      <dgm:prSet/>
      <dgm:spPr/>
      <dgm:t>
        <a:bodyPr/>
        <a:lstStyle/>
        <a:p>
          <a:endParaRPr lang="en-US"/>
        </a:p>
      </dgm:t>
    </dgm:pt>
    <dgm:pt modelId="{E99297E4-04F0-431F-9AEC-A00B759EF343}">
      <dgm:prSet phldrT="[Text]"/>
      <dgm:spPr/>
      <dgm:t>
        <a:bodyPr/>
        <a:lstStyle/>
        <a:p>
          <a:r>
            <a:rPr lang="en-US" dirty="0"/>
            <a:t>Select Features and Target</a:t>
          </a:r>
        </a:p>
      </dgm:t>
    </dgm:pt>
    <dgm:pt modelId="{39B73922-7C2F-4121-A92E-B9D2CB46DE73}" type="parTrans" cxnId="{75FFB4ED-B14B-4269-AB7B-5FD9B566D6E3}">
      <dgm:prSet/>
      <dgm:spPr/>
      <dgm:t>
        <a:bodyPr/>
        <a:lstStyle/>
        <a:p>
          <a:endParaRPr lang="en-US"/>
        </a:p>
      </dgm:t>
    </dgm:pt>
    <dgm:pt modelId="{04A4928C-D8A0-48D4-81B8-CC60C3E6D085}" type="sibTrans" cxnId="{75FFB4ED-B14B-4269-AB7B-5FD9B566D6E3}">
      <dgm:prSet/>
      <dgm:spPr/>
      <dgm:t>
        <a:bodyPr/>
        <a:lstStyle/>
        <a:p>
          <a:endParaRPr lang="en-US"/>
        </a:p>
      </dgm:t>
    </dgm:pt>
    <dgm:pt modelId="{2A2849D9-0E26-479F-8DA3-8A3A6BDD430B}">
      <dgm:prSet phldrT="[Text]"/>
      <dgm:spPr/>
      <dgm:t>
        <a:bodyPr/>
        <a:lstStyle/>
        <a:p>
          <a:r>
            <a:rPr lang="en-US" dirty="0"/>
            <a:t>Data Splitting</a:t>
          </a:r>
        </a:p>
      </dgm:t>
    </dgm:pt>
    <dgm:pt modelId="{C5124A1F-CCA1-4C44-9F02-8CEC8D0D9B23}" type="parTrans" cxnId="{47280896-63A6-4707-8ABD-CCF00EB7A768}">
      <dgm:prSet/>
      <dgm:spPr/>
      <dgm:t>
        <a:bodyPr/>
        <a:lstStyle/>
        <a:p>
          <a:endParaRPr lang="en-US"/>
        </a:p>
      </dgm:t>
    </dgm:pt>
    <dgm:pt modelId="{B81DAA01-602B-4587-9814-23FCC473BA38}" type="sibTrans" cxnId="{47280896-63A6-4707-8ABD-CCF00EB7A768}">
      <dgm:prSet/>
      <dgm:spPr/>
      <dgm:t>
        <a:bodyPr/>
        <a:lstStyle/>
        <a:p>
          <a:endParaRPr lang="en-US"/>
        </a:p>
      </dgm:t>
    </dgm:pt>
    <dgm:pt modelId="{6881924D-DBF7-4EBD-A547-08CA49AD78FC}">
      <dgm:prSet phldrT="[Text]"/>
      <dgm:spPr/>
      <dgm:t>
        <a:bodyPr/>
        <a:lstStyle/>
        <a:p>
          <a:r>
            <a:rPr lang="en-US" dirty="0"/>
            <a:t>Test a Random Image</a:t>
          </a:r>
        </a:p>
      </dgm:t>
    </dgm:pt>
    <dgm:pt modelId="{182EF82B-49D3-4AFC-B9F7-751DBB05EA51}" type="parTrans" cxnId="{245333D2-D654-4DA8-A318-2A4C5D473BBC}">
      <dgm:prSet/>
      <dgm:spPr/>
      <dgm:t>
        <a:bodyPr/>
        <a:lstStyle/>
        <a:p>
          <a:endParaRPr lang="en-US"/>
        </a:p>
      </dgm:t>
    </dgm:pt>
    <dgm:pt modelId="{25022661-54E0-4D8D-BE23-3C706776FCFF}" type="sibTrans" cxnId="{245333D2-D654-4DA8-A318-2A4C5D473BBC}">
      <dgm:prSet/>
      <dgm:spPr/>
      <dgm:t>
        <a:bodyPr/>
        <a:lstStyle/>
        <a:p>
          <a:endParaRPr lang="en-US"/>
        </a:p>
      </dgm:t>
    </dgm:pt>
    <dgm:pt modelId="{5CA4CC3F-9B5D-42A2-A103-AF5018FD7CD0}">
      <dgm:prSet phldrT="[Text]"/>
      <dgm:spPr/>
      <dgm:t>
        <a:bodyPr/>
        <a:lstStyle/>
        <a:p>
          <a:r>
            <a:rPr lang="en-US" dirty="0"/>
            <a:t>Train SVM Model</a:t>
          </a:r>
        </a:p>
      </dgm:t>
    </dgm:pt>
    <dgm:pt modelId="{2D7D4489-D71D-43F5-9421-DDBDD162C665}" type="parTrans" cxnId="{3998BE0B-89A9-49CF-9D7F-EED696CC2E1E}">
      <dgm:prSet/>
      <dgm:spPr/>
      <dgm:t>
        <a:bodyPr/>
        <a:lstStyle/>
        <a:p>
          <a:endParaRPr lang="en-US"/>
        </a:p>
      </dgm:t>
    </dgm:pt>
    <dgm:pt modelId="{D25146E0-537B-4FDD-A18B-1F56442B4978}" type="sibTrans" cxnId="{3998BE0B-89A9-49CF-9D7F-EED696CC2E1E}">
      <dgm:prSet/>
      <dgm:spPr/>
      <dgm:t>
        <a:bodyPr/>
        <a:lstStyle/>
        <a:p>
          <a:endParaRPr lang="en-US"/>
        </a:p>
      </dgm:t>
    </dgm:pt>
    <dgm:pt modelId="{25970B73-6011-4B17-9206-0D5199032A80}">
      <dgm:prSet phldrT="[Text]"/>
      <dgm:spPr/>
      <dgm:t>
        <a:bodyPr/>
        <a:lstStyle/>
        <a:p>
          <a:r>
            <a:rPr lang="en-US" dirty="0"/>
            <a:t>Test the Model</a:t>
          </a:r>
        </a:p>
      </dgm:t>
    </dgm:pt>
    <dgm:pt modelId="{BAFB91C6-C01F-465D-B8BB-AFF6EDAD938C}" type="parTrans" cxnId="{BA97F6A3-E313-4A24-886D-C82DF3FDAC9D}">
      <dgm:prSet/>
      <dgm:spPr/>
      <dgm:t>
        <a:bodyPr/>
        <a:lstStyle/>
        <a:p>
          <a:endParaRPr lang="en-US"/>
        </a:p>
      </dgm:t>
    </dgm:pt>
    <dgm:pt modelId="{9E50E874-BF1C-4F78-9229-82E6513E11B8}" type="sibTrans" cxnId="{BA97F6A3-E313-4A24-886D-C82DF3FDAC9D}">
      <dgm:prSet/>
      <dgm:spPr/>
      <dgm:t>
        <a:bodyPr/>
        <a:lstStyle/>
        <a:p>
          <a:endParaRPr lang="en-US"/>
        </a:p>
      </dgm:t>
    </dgm:pt>
    <dgm:pt modelId="{32BD5CA3-76F8-4D21-BEAB-A966ACFA8863}">
      <dgm:prSet phldrT="[Text]"/>
      <dgm:spPr/>
      <dgm:t>
        <a:bodyPr/>
        <a:lstStyle/>
        <a:p>
          <a:r>
            <a:rPr lang="en-US" dirty="0"/>
            <a:t>Evaluate Model Performance</a:t>
          </a:r>
        </a:p>
      </dgm:t>
    </dgm:pt>
    <dgm:pt modelId="{FF790218-50F6-47D3-BF0E-FC7E218DAD1B}" type="parTrans" cxnId="{4B18600D-7FA0-4887-B828-398491F31159}">
      <dgm:prSet/>
      <dgm:spPr/>
      <dgm:t>
        <a:bodyPr/>
        <a:lstStyle/>
        <a:p>
          <a:endParaRPr lang="en-US"/>
        </a:p>
      </dgm:t>
    </dgm:pt>
    <dgm:pt modelId="{36FBCC24-82A8-4CB7-A13D-BAFD85B6898E}" type="sibTrans" cxnId="{4B18600D-7FA0-4887-B828-398491F31159}">
      <dgm:prSet/>
      <dgm:spPr/>
      <dgm:t>
        <a:bodyPr/>
        <a:lstStyle/>
        <a:p>
          <a:endParaRPr lang="en-US"/>
        </a:p>
      </dgm:t>
    </dgm:pt>
    <dgm:pt modelId="{7B6D28F7-1568-4EBE-8EC4-5EA27AEE3A8D}" type="pres">
      <dgm:prSet presAssocID="{5D2DBC14-90A7-40C6-AD25-57A926AA81A4}" presName="linear" presStyleCnt="0">
        <dgm:presLayoutVars>
          <dgm:dir/>
          <dgm:animLvl val="lvl"/>
          <dgm:resizeHandles val="exact"/>
        </dgm:presLayoutVars>
      </dgm:prSet>
      <dgm:spPr/>
    </dgm:pt>
    <dgm:pt modelId="{8608FD36-DB6D-40A8-954B-93CAA71A4AB5}" type="pres">
      <dgm:prSet presAssocID="{5D47E2C7-8838-45EF-8F77-453C124E0305}" presName="parentLin" presStyleCnt="0"/>
      <dgm:spPr/>
    </dgm:pt>
    <dgm:pt modelId="{4320267C-7949-4BA7-9F0F-44F44D71EE33}" type="pres">
      <dgm:prSet presAssocID="{5D47E2C7-8838-45EF-8F77-453C124E0305}" presName="parentLeftMargin" presStyleLbl="node1" presStyleIdx="0" presStyleCnt="7"/>
      <dgm:spPr/>
    </dgm:pt>
    <dgm:pt modelId="{7BF77E50-F292-4BD1-8334-E529CE4C91AA}" type="pres">
      <dgm:prSet presAssocID="{5D47E2C7-8838-45EF-8F77-453C124E0305}" presName="parentText" presStyleLbl="node1" presStyleIdx="0" presStyleCnt="7">
        <dgm:presLayoutVars>
          <dgm:chMax val="0"/>
          <dgm:bulletEnabled val="1"/>
        </dgm:presLayoutVars>
      </dgm:prSet>
      <dgm:spPr/>
    </dgm:pt>
    <dgm:pt modelId="{036AF24B-1F88-42EF-B373-A57EF31CCE28}" type="pres">
      <dgm:prSet presAssocID="{5D47E2C7-8838-45EF-8F77-453C124E0305}" presName="negativeSpace" presStyleCnt="0"/>
      <dgm:spPr/>
    </dgm:pt>
    <dgm:pt modelId="{B819362E-530F-43DE-8215-928AEA953B40}" type="pres">
      <dgm:prSet presAssocID="{5D47E2C7-8838-45EF-8F77-453C124E0305}" presName="childText" presStyleLbl="conFgAcc1" presStyleIdx="0" presStyleCnt="7">
        <dgm:presLayoutVars>
          <dgm:bulletEnabled val="1"/>
        </dgm:presLayoutVars>
      </dgm:prSet>
      <dgm:spPr/>
    </dgm:pt>
    <dgm:pt modelId="{75368B13-9CEE-4566-BFEF-B8943ED7D493}" type="pres">
      <dgm:prSet presAssocID="{44BD1497-74A3-4F19-914B-13B725527C2E}" presName="spaceBetweenRectangles" presStyleCnt="0"/>
      <dgm:spPr/>
    </dgm:pt>
    <dgm:pt modelId="{87872F8A-700B-47ED-85AE-435E8BE4BC51}" type="pres">
      <dgm:prSet presAssocID="{E99297E4-04F0-431F-9AEC-A00B759EF343}" presName="parentLin" presStyleCnt="0"/>
      <dgm:spPr/>
    </dgm:pt>
    <dgm:pt modelId="{CD4AEACF-5720-4640-9EE6-57C026D31139}" type="pres">
      <dgm:prSet presAssocID="{E99297E4-04F0-431F-9AEC-A00B759EF343}" presName="parentLeftMargin" presStyleLbl="node1" presStyleIdx="0" presStyleCnt="7"/>
      <dgm:spPr/>
    </dgm:pt>
    <dgm:pt modelId="{8B677889-2A5D-4747-A930-0287D2BC3466}" type="pres">
      <dgm:prSet presAssocID="{E99297E4-04F0-431F-9AEC-A00B759EF343}" presName="parentText" presStyleLbl="node1" presStyleIdx="1" presStyleCnt="7" custLinFactNeighborX="-6227" custLinFactNeighborY="-4795">
        <dgm:presLayoutVars>
          <dgm:chMax val="0"/>
          <dgm:bulletEnabled val="1"/>
        </dgm:presLayoutVars>
      </dgm:prSet>
      <dgm:spPr/>
    </dgm:pt>
    <dgm:pt modelId="{F87FC365-9459-4F90-BE9E-CDB1B96691C1}" type="pres">
      <dgm:prSet presAssocID="{E99297E4-04F0-431F-9AEC-A00B759EF343}" presName="negativeSpace" presStyleCnt="0"/>
      <dgm:spPr/>
    </dgm:pt>
    <dgm:pt modelId="{B87D09B1-3AF6-45A8-B64A-601A714104FF}" type="pres">
      <dgm:prSet presAssocID="{E99297E4-04F0-431F-9AEC-A00B759EF343}" presName="childText" presStyleLbl="conFgAcc1" presStyleIdx="1" presStyleCnt="7">
        <dgm:presLayoutVars>
          <dgm:bulletEnabled val="1"/>
        </dgm:presLayoutVars>
      </dgm:prSet>
      <dgm:spPr/>
    </dgm:pt>
    <dgm:pt modelId="{37AFC429-9178-4136-9817-F2502DBE9848}" type="pres">
      <dgm:prSet presAssocID="{04A4928C-D8A0-48D4-81B8-CC60C3E6D085}" presName="spaceBetweenRectangles" presStyleCnt="0"/>
      <dgm:spPr/>
    </dgm:pt>
    <dgm:pt modelId="{FBE43706-8E52-4C9D-9656-682958380CA3}" type="pres">
      <dgm:prSet presAssocID="{2A2849D9-0E26-479F-8DA3-8A3A6BDD430B}" presName="parentLin" presStyleCnt="0"/>
      <dgm:spPr/>
    </dgm:pt>
    <dgm:pt modelId="{7D09305A-4D48-4770-9F17-F0BD6B8022E5}" type="pres">
      <dgm:prSet presAssocID="{2A2849D9-0E26-479F-8DA3-8A3A6BDD430B}" presName="parentLeftMargin" presStyleLbl="node1" presStyleIdx="1" presStyleCnt="7"/>
      <dgm:spPr/>
    </dgm:pt>
    <dgm:pt modelId="{46B0B2B8-78B0-430B-86A5-EDA72D582083}" type="pres">
      <dgm:prSet presAssocID="{2A2849D9-0E26-479F-8DA3-8A3A6BDD430B}" presName="parentText" presStyleLbl="node1" presStyleIdx="2" presStyleCnt="7">
        <dgm:presLayoutVars>
          <dgm:chMax val="0"/>
          <dgm:bulletEnabled val="1"/>
        </dgm:presLayoutVars>
      </dgm:prSet>
      <dgm:spPr/>
    </dgm:pt>
    <dgm:pt modelId="{576F7B3B-585A-4B4F-A9AF-4D7D0B8965B1}" type="pres">
      <dgm:prSet presAssocID="{2A2849D9-0E26-479F-8DA3-8A3A6BDD430B}" presName="negativeSpace" presStyleCnt="0"/>
      <dgm:spPr/>
    </dgm:pt>
    <dgm:pt modelId="{6039E170-599F-422A-94FF-57BEA5C61E60}" type="pres">
      <dgm:prSet presAssocID="{2A2849D9-0E26-479F-8DA3-8A3A6BDD430B}" presName="childText" presStyleLbl="conFgAcc1" presStyleIdx="2" presStyleCnt="7">
        <dgm:presLayoutVars>
          <dgm:bulletEnabled val="1"/>
        </dgm:presLayoutVars>
      </dgm:prSet>
      <dgm:spPr/>
    </dgm:pt>
    <dgm:pt modelId="{8D200932-55C7-4DE5-8742-099304415427}" type="pres">
      <dgm:prSet presAssocID="{B81DAA01-602B-4587-9814-23FCC473BA38}" presName="spaceBetweenRectangles" presStyleCnt="0"/>
      <dgm:spPr/>
    </dgm:pt>
    <dgm:pt modelId="{61131DFA-BDC5-47CD-9F43-8B6BF473BC83}" type="pres">
      <dgm:prSet presAssocID="{5CA4CC3F-9B5D-42A2-A103-AF5018FD7CD0}" presName="parentLin" presStyleCnt="0"/>
      <dgm:spPr/>
    </dgm:pt>
    <dgm:pt modelId="{3FB8F1ED-58A9-449D-BC23-171A9CB45FD5}" type="pres">
      <dgm:prSet presAssocID="{5CA4CC3F-9B5D-42A2-A103-AF5018FD7CD0}" presName="parentLeftMargin" presStyleLbl="node1" presStyleIdx="2" presStyleCnt="7"/>
      <dgm:spPr/>
    </dgm:pt>
    <dgm:pt modelId="{1A4EE59F-F77E-4DB0-B205-57F0DA6D311B}" type="pres">
      <dgm:prSet presAssocID="{5CA4CC3F-9B5D-42A2-A103-AF5018FD7CD0}" presName="parentText" presStyleLbl="node1" presStyleIdx="3" presStyleCnt="7">
        <dgm:presLayoutVars>
          <dgm:chMax val="0"/>
          <dgm:bulletEnabled val="1"/>
        </dgm:presLayoutVars>
      </dgm:prSet>
      <dgm:spPr/>
    </dgm:pt>
    <dgm:pt modelId="{054EAE3B-4F69-42B6-8D09-FCF1F0549104}" type="pres">
      <dgm:prSet presAssocID="{5CA4CC3F-9B5D-42A2-A103-AF5018FD7CD0}" presName="negativeSpace" presStyleCnt="0"/>
      <dgm:spPr/>
    </dgm:pt>
    <dgm:pt modelId="{E37B1861-DA99-4641-AF53-0C2B019A0D4B}" type="pres">
      <dgm:prSet presAssocID="{5CA4CC3F-9B5D-42A2-A103-AF5018FD7CD0}" presName="childText" presStyleLbl="conFgAcc1" presStyleIdx="3" presStyleCnt="7">
        <dgm:presLayoutVars>
          <dgm:bulletEnabled val="1"/>
        </dgm:presLayoutVars>
      </dgm:prSet>
      <dgm:spPr/>
    </dgm:pt>
    <dgm:pt modelId="{588B73AC-4774-4AB2-AA07-65F17D7DA0FE}" type="pres">
      <dgm:prSet presAssocID="{D25146E0-537B-4FDD-A18B-1F56442B4978}" presName="spaceBetweenRectangles" presStyleCnt="0"/>
      <dgm:spPr/>
    </dgm:pt>
    <dgm:pt modelId="{DDD7AB0A-E3FA-4C59-B918-6C3160368E5E}" type="pres">
      <dgm:prSet presAssocID="{25970B73-6011-4B17-9206-0D5199032A80}" presName="parentLin" presStyleCnt="0"/>
      <dgm:spPr/>
    </dgm:pt>
    <dgm:pt modelId="{FE60CCDB-0215-42D8-9078-2F75764A0825}" type="pres">
      <dgm:prSet presAssocID="{25970B73-6011-4B17-9206-0D5199032A80}" presName="parentLeftMargin" presStyleLbl="node1" presStyleIdx="3" presStyleCnt="7"/>
      <dgm:spPr/>
    </dgm:pt>
    <dgm:pt modelId="{A979050D-7DFE-4E50-8BA4-BD1E890EC4E4}" type="pres">
      <dgm:prSet presAssocID="{25970B73-6011-4B17-9206-0D5199032A80}" presName="parentText" presStyleLbl="node1" presStyleIdx="4" presStyleCnt="7">
        <dgm:presLayoutVars>
          <dgm:chMax val="0"/>
          <dgm:bulletEnabled val="1"/>
        </dgm:presLayoutVars>
      </dgm:prSet>
      <dgm:spPr/>
    </dgm:pt>
    <dgm:pt modelId="{815A201B-BEC2-4849-AC39-E9433AC9B89C}" type="pres">
      <dgm:prSet presAssocID="{25970B73-6011-4B17-9206-0D5199032A80}" presName="negativeSpace" presStyleCnt="0"/>
      <dgm:spPr/>
    </dgm:pt>
    <dgm:pt modelId="{92AFB852-BB71-4BDB-8535-C3F41C6B3C91}" type="pres">
      <dgm:prSet presAssocID="{25970B73-6011-4B17-9206-0D5199032A80}" presName="childText" presStyleLbl="conFgAcc1" presStyleIdx="4" presStyleCnt="7">
        <dgm:presLayoutVars>
          <dgm:bulletEnabled val="1"/>
        </dgm:presLayoutVars>
      </dgm:prSet>
      <dgm:spPr/>
    </dgm:pt>
    <dgm:pt modelId="{83DB1431-1A4D-467F-A5F2-23B413D353D6}" type="pres">
      <dgm:prSet presAssocID="{9E50E874-BF1C-4F78-9229-82E6513E11B8}" presName="spaceBetweenRectangles" presStyleCnt="0"/>
      <dgm:spPr/>
    </dgm:pt>
    <dgm:pt modelId="{4F462EF5-959E-4103-A6DC-D216ADF98037}" type="pres">
      <dgm:prSet presAssocID="{32BD5CA3-76F8-4D21-BEAB-A966ACFA8863}" presName="parentLin" presStyleCnt="0"/>
      <dgm:spPr/>
    </dgm:pt>
    <dgm:pt modelId="{584B6EB0-5675-4B9B-B1B3-FD5B9F7666C8}" type="pres">
      <dgm:prSet presAssocID="{32BD5CA3-76F8-4D21-BEAB-A966ACFA8863}" presName="parentLeftMargin" presStyleLbl="node1" presStyleIdx="4" presStyleCnt="7"/>
      <dgm:spPr/>
    </dgm:pt>
    <dgm:pt modelId="{961DD0FA-B34D-4A9B-BF33-34A0C2493D29}" type="pres">
      <dgm:prSet presAssocID="{32BD5CA3-76F8-4D21-BEAB-A966ACFA8863}" presName="parentText" presStyleLbl="node1" presStyleIdx="5" presStyleCnt="7">
        <dgm:presLayoutVars>
          <dgm:chMax val="0"/>
          <dgm:bulletEnabled val="1"/>
        </dgm:presLayoutVars>
      </dgm:prSet>
      <dgm:spPr/>
    </dgm:pt>
    <dgm:pt modelId="{C6EF322C-999E-47F8-9111-73A1FB3ED3D0}" type="pres">
      <dgm:prSet presAssocID="{32BD5CA3-76F8-4D21-BEAB-A966ACFA8863}" presName="negativeSpace" presStyleCnt="0"/>
      <dgm:spPr/>
    </dgm:pt>
    <dgm:pt modelId="{28993686-5FA3-40DB-84BD-65F956478662}" type="pres">
      <dgm:prSet presAssocID="{32BD5CA3-76F8-4D21-BEAB-A966ACFA8863}" presName="childText" presStyleLbl="conFgAcc1" presStyleIdx="5" presStyleCnt="7">
        <dgm:presLayoutVars>
          <dgm:bulletEnabled val="1"/>
        </dgm:presLayoutVars>
      </dgm:prSet>
      <dgm:spPr/>
    </dgm:pt>
    <dgm:pt modelId="{EC83F29E-3FD8-46FF-82B6-D53CA598F7E7}" type="pres">
      <dgm:prSet presAssocID="{36FBCC24-82A8-4CB7-A13D-BAFD85B6898E}" presName="spaceBetweenRectangles" presStyleCnt="0"/>
      <dgm:spPr/>
    </dgm:pt>
    <dgm:pt modelId="{3981CDE7-6590-4B27-9C32-D0E85CE4FDB1}" type="pres">
      <dgm:prSet presAssocID="{6881924D-DBF7-4EBD-A547-08CA49AD78FC}" presName="parentLin" presStyleCnt="0"/>
      <dgm:spPr/>
    </dgm:pt>
    <dgm:pt modelId="{8FCC87BD-5840-4D64-8A78-6567DBB47DC8}" type="pres">
      <dgm:prSet presAssocID="{6881924D-DBF7-4EBD-A547-08CA49AD78FC}" presName="parentLeftMargin" presStyleLbl="node1" presStyleIdx="5" presStyleCnt="7"/>
      <dgm:spPr/>
    </dgm:pt>
    <dgm:pt modelId="{7E31F139-869B-45C5-AF80-1E71DE7D9D2A}" type="pres">
      <dgm:prSet presAssocID="{6881924D-DBF7-4EBD-A547-08CA49AD78FC}" presName="parentText" presStyleLbl="node1" presStyleIdx="6" presStyleCnt="7">
        <dgm:presLayoutVars>
          <dgm:chMax val="0"/>
          <dgm:bulletEnabled val="1"/>
        </dgm:presLayoutVars>
      </dgm:prSet>
      <dgm:spPr/>
    </dgm:pt>
    <dgm:pt modelId="{09AAE970-EC2D-480C-9A51-9570A32E5B08}" type="pres">
      <dgm:prSet presAssocID="{6881924D-DBF7-4EBD-A547-08CA49AD78FC}" presName="negativeSpace" presStyleCnt="0"/>
      <dgm:spPr/>
    </dgm:pt>
    <dgm:pt modelId="{27DAB0D2-D58F-4E3C-B4AB-2968137878ED}" type="pres">
      <dgm:prSet presAssocID="{6881924D-DBF7-4EBD-A547-08CA49AD78FC}" presName="childText" presStyleLbl="conFgAcc1" presStyleIdx="6" presStyleCnt="7">
        <dgm:presLayoutVars>
          <dgm:bulletEnabled val="1"/>
        </dgm:presLayoutVars>
      </dgm:prSet>
      <dgm:spPr/>
    </dgm:pt>
  </dgm:ptLst>
  <dgm:cxnLst>
    <dgm:cxn modelId="{1614AD07-785D-434A-958F-B1C87F6D135F}" type="presOf" srcId="{E99297E4-04F0-431F-9AEC-A00B759EF343}" destId="{CD4AEACF-5720-4640-9EE6-57C026D31139}" srcOrd="0" destOrd="0" presId="urn:microsoft.com/office/officeart/2005/8/layout/list1"/>
    <dgm:cxn modelId="{3998BE0B-89A9-49CF-9D7F-EED696CC2E1E}" srcId="{5D2DBC14-90A7-40C6-AD25-57A926AA81A4}" destId="{5CA4CC3F-9B5D-42A2-A103-AF5018FD7CD0}" srcOrd="3" destOrd="0" parTransId="{2D7D4489-D71D-43F5-9421-DDBDD162C665}" sibTransId="{D25146E0-537B-4FDD-A18B-1F56442B4978}"/>
    <dgm:cxn modelId="{4B18600D-7FA0-4887-B828-398491F31159}" srcId="{5D2DBC14-90A7-40C6-AD25-57A926AA81A4}" destId="{32BD5CA3-76F8-4D21-BEAB-A966ACFA8863}" srcOrd="5" destOrd="0" parTransId="{FF790218-50F6-47D3-BF0E-FC7E218DAD1B}" sibTransId="{36FBCC24-82A8-4CB7-A13D-BAFD85B6898E}"/>
    <dgm:cxn modelId="{3B163211-917C-434D-BE47-37895C2D4A91}" type="presOf" srcId="{6881924D-DBF7-4EBD-A547-08CA49AD78FC}" destId="{7E31F139-869B-45C5-AF80-1E71DE7D9D2A}" srcOrd="1" destOrd="0" presId="urn:microsoft.com/office/officeart/2005/8/layout/list1"/>
    <dgm:cxn modelId="{3A2C8F1E-B205-4F94-8203-C06CD6A128B0}" type="presOf" srcId="{E99297E4-04F0-431F-9AEC-A00B759EF343}" destId="{8B677889-2A5D-4747-A930-0287D2BC3466}" srcOrd="1" destOrd="0" presId="urn:microsoft.com/office/officeart/2005/8/layout/list1"/>
    <dgm:cxn modelId="{CE23184F-F75D-46BD-954B-793A84518155}" type="presOf" srcId="{5D2DBC14-90A7-40C6-AD25-57A926AA81A4}" destId="{7B6D28F7-1568-4EBE-8EC4-5EA27AEE3A8D}" srcOrd="0" destOrd="0" presId="urn:microsoft.com/office/officeart/2005/8/layout/list1"/>
    <dgm:cxn modelId="{57F3FF88-D409-4550-BDA1-97D339D25B19}" type="presOf" srcId="{2A2849D9-0E26-479F-8DA3-8A3A6BDD430B}" destId="{7D09305A-4D48-4770-9F17-F0BD6B8022E5}" srcOrd="0" destOrd="0" presId="urn:microsoft.com/office/officeart/2005/8/layout/list1"/>
    <dgm:cxn modelId="{E1B3988E-A667-4A6D-A0E3-2AAF7EE7BA04}" type="presOf" srcId="{25970B73-6011-4B17-9206-0D5199032A80}" destId="{FE60CCDB-0215-42D8-9078-2F75764A0825}" srcOrd="0" destOrd="0" presId="urn:microsoft.com/office/officeart/2005/8/layout/list1"/>
    <dgm:cxn modelId="{47280896-63A6-4707-8ABD-CCF00EB7A768}" srcId="{5D2DBC14-90A7-40C6-AD25-57A926AA81A4}" destId="{2A2849D9-0E26-479F-8DA3-8A3A6BDD430B}" srcOrd="2" destOrd="0" parTransId="{C5124A1F-CCA1-4C44-9F02-8CEC8D0D9B23}" sibTransId="{B81DAA01-602B-4587-9814-23FCC473BA38}"/>
    <dgm:cxn modelId="{BA97F6A3-E313-4A24-886D-C82DF3FDAC9D}" srcId="{5D2DBC14-90A7-40C6-AD25-57A926AA81A4}" destId="{25970B73-6011-4B17-9206-0D5199032A80}" srcOrd="4" destOrd="0" parTransId="{BAFB91C6-C01F-465D-B8BB-AFF6EDAD938C}" sibTransId="{9E50E874-BF1C-4F78-9229-82E6513E11B8}"/>
    <dgm:cxn modelId="{283428A9-D8FF-4849-8A81-31F69A6DC6EF}" type="presOf" srcId="{5CA4CC3F-9B5D-42A2-A103-AF5018FD7CD0}" destId="{1A4EE59F-F77E-4DB0-B205-57F0DA6D311B}" srcOrd="1" destOrd="0" presId="urn:microsoft.com/office/officeart/2005/8/layout/list1"/>
    <dgm:cxn modelId="{189B0EBA-6484-4281-9C6D-12FD532BAAF8}" type="presOf" srcId="{2A2849D9-0E26-479F-8DA3-8A3A6BDD430B}" destId="{46B0B2B8-78B0-430B-86A5-EDA72D582083}" srcOrd="1" destOrd="0" presId="urn:microsoft.com/office/officeart/2005/8/layout/list1"/>
    <dgm:cxn modelId="{8973C3BD-7033-4A2D-801D-85F5BEA106CB}" type="presOf" srcId="{32BD5CA3-76F8-4D21-BEAB-A966ACFA8863}" destId="{961DD0FA-B34D-4A9B-BF33-34A0C2493D29}" srcOrd="1" destOrd="0" presId="urn:microsoft.com/office/officeart/2005/8/layout/list1"/>
    <dgm:cxn modelId="{FC58FFC9-8FC8-495E-AB21-0C6B2CB2411A}" srcId="{5D2DBC14-90A7-40C6-AD25-57A926AA81A4}" destId="{5D47E2C7-8838-45EF-8F77-453C124E0305}" srcOrd="0" destOrd="0" parTransId="{C13D7047-064D-4492-B901-FEC5E090F0DE}" sibTransId="{44BD1497-74A3-4F19-914B-13B725527C2E}"/>
    <dgm:cxn modelId="{5B895ACB-6877-4A67-A83A-163514DA8D45}" type="presOf" srcId="{5D47E2C7-8838-45EF-8F77-453C124E0305}" destId="{4320267C-7949-4BA7-9F0F-44F44D71EE33}" srcOrd="0" destOrd="0" presId="urn:microsoft.com/office/officeart/2005/8/layout/list1"/>
    <dgm:cxn modelId="{A47C17CD-8A57-4B3C-8B41-34421FF75B29}" type="presOf" srcId="{5CA4CC3F-9B5D-42A2-A103-AF5018FD7CD0}" destId="{3FB8F1ED-58A9-449D-BC23-171A9CB45FD5}" srcOrd="0" destOrd="0" presId="urn:microsoft.com/office/officeart/2005/8/layout/list1"/>
    <dgm:cxn modelId="{245333D2-D654-4DA8-A318-2A4C5D473BBC}" srcId="{5D2DBC14-90A7-40C6-AD25-57A926AA81A4}" destId="{6881924D-DBF7-4EBD-A547-08CA49AD78FC}" srcOrd="6" destOrd="0" parTransId="{182EF82B-49D3-4AFC-B9F7-751DBB05EA51}" sibTransId="{25022661-54E0-4D8D-BE23-3C706776FCFF}"/>
    <dgm:cxn modelId="{99E562EC-1056-4301-AA49-C1D50E6951B4}" type="presOf" srcId="{25970B73-6011-4B17-9206-0D5199032A80}" destId="{A979050D-7DFE-4E50-8BA4-BD1E890EC4E4}" srcOrd="1" destOrd="0" presId="urn:microsoft.com/office/officeart/2005/8/layout/list1"/>
    <dgm:cxn modelId="{E5DBD7EC-6DCF-4D41-AB48-EF6E35D3EBBA}" type="presOf" srcId="{5D47E2C7-8838-45EF-8F77-453C124E0305}" destId="{7BF77E50-F292-4BD1-8334-E529CE4C91AA}" srcOrd="1" destOrd="0" presId="urn:microsoft.com/office/officeart/2005/8/layout/list1"/>
    <dgm:cxn modelId="{75FFB4ED-B14B-4269-AB7B-5FD9B566D6E3}" srcId="{5D2DBC14-90A7-40C6-AD25-57A926AA81A4}" destId="{E99297E4-04F0-431F-9AEC-A00B759EF343}" srcOrd="1" destOrd="0" parTransId="{39B73922-7C2F-4121-A92E-B9D2CB46DE73}" sibTransId="{04A4928C-D8A0-48D4-81B8-CC60C3E6D085}"/>
    <dgm:cxn modelId="{3BBF1FF0-7346-43FC-9B02-DD882BA88354}" type="presOf" srcId="{32BD5CA3-76F8-4D21-BEAB-A966ACFA8863}" destId="{584B6EB0-5675-4B9B-B1B3-FD5B9F7666C8}" srcOrd="0" destOrd="0" presId="urn:microsoft.com/office/officeart/2005/8/layout/list1"/>
    <dgm:cxn modelId="{757676F2-1C8D-4C79-A54F-42C3E2742719}" type="presOf" srcId="{6881924D-DBF7-4EBD-A547-08CA49AD78FC}" destId="{8FCC87BD-5840-4D64-8A78-6567DBB47DC8}" srcOrd="0" destOrd="0" presId="urn:microsoft.com/office/officeart/2005/8/layout/list1"/>
    <dgm:cxn modelId="{7E8FE213-6915-45D2-BE1D-6F3F573665FF}" type="presParOf" srcId="{7B6D28F7-1568-4EBE-8EC4-5EA27AEE3A8D}" destId="{8608FD36-DB6D-40A8-954B-93CAA71A4AB5}" srcOrd="0" destOrd="0" presId="urn:microsoft.com/office/officeart/2005/8/layout/list1"/>
    <dgm:cxn modelId="{5C3DFEBA-EA56-48A5-990E-BECB58D1D8B8}" type="presParOf" srcId="{8608FD36-DB6D-40A8-954B-93CAA71A4AB5}" destId="{4320267C-7949-4BA7-9F0F-44F44D71EE33}" srcOrd="0" destOrd="0" presId="urn:microsoft.com/office/officeart/2005/8/layout/list1"/>
    <dgm:cxn modelId="{7478F263-BAD1-4F17-92B1-BE25903D545F}" type="presParOf" srcId="{8608FD36-DB6D-40A8-954B-93CAA71A4AB5}" destId="{7BF77E50-F292-4BD1-8334-E529CE4C91AA}" srcOrd="1" destOrd="0" presId="urn:microsoft.com/office/officeart/2005/8/layout/list1"/>
    <dgm:cxn modelId="{CE09CA6C-C100-4DB4-A03B-75678FAAF1E7}" type="presParOf" srcId="{7B6D28F7-1568-4EBE-8EC4-5EA27AEE3A8D}" destId="{036AF24B-1F88-42EF-B373-A57EF31CCE28}" srcOrd="1" destOrd="0" presId="urn:microsoft.com/office/officeart/2005/8/layout/list1"/>
    <dgm:cxn modelId="{82E3409E-A507-483C-B36C-7E07AB1F7A4A}" type="presParOf" srcId="{7B6D28F7-1568-4EBE-8EC4-5EA27AEE3A8D}" destId="{B819362E-530F-43DE-8215-928AEA953B40}" srcOrd="2" destOrd="0" presId="urn:microsoft.com/office/officeart/2005/8/layout/list1"/>
    <dgm:cxn modelId="{B117A74E-717C-4273-A049-B78E6A8F1C1F}" type="presParOf" srcId="{7B6D28F7-1568-4EBE-8EC4-5EA27AEE3A8D}" destId="{75368B13-9CEE-4566-BFEF-B8943ED7D493}" srcOrd="3" destOrd="0" presId="urn:microsoft.com/office/officeart/2005/8/layout/list1"/>
    <dgm:cxn modelId="{3D54EEF4-0FE1-4B16-92C8-A92A9012BAC5}" type="presParOf" srcId="{7B6D28F7-1568-4EBE-8EC4-5EA27AEE3A8D}" destId="{87872F8A-700B-47ED-85AE-435E8BE4BC51}" srcOrd="4" destOrd="0" presId="urn:microsoft.com/office/officeart/2005/8/layout/list1"/>
    <dgm:cxn modelId="{85494DE7-2B94-4DF3-A3E2-9C961014BB43}" type="presParOf" srcId="{87872F8A-700B-47ED-85AE-435E8BE4BC51}" destId="{CD4AEACF-5720-4640-9EE6-57C026D31139}" srcOrd="0" destOrd="0" presId="urn:microsoft.com/office/officeart/2005/8/layout/list1"/>
    <dgm:cxn modelId="{DD7D8A46-1262-45C7-9D05-85C040081F25}" type="presParOf" srcId="{87872F8A-700B-47ED-85AE-435E8BE4BC51}" destId="{8B677889-2A5D-4747-A930-0287D2BC3466}" srcOrd="1" destOrd="0" presId="urn:microsoft.com/office/officeart/2005/8/layout/list1"/>
    <dgm:cxn modelId="{D869882E-CFB1-4101-8172-2B15C6E859AB}" type="presParOf" srcId="{7B6D28F7-1568-4EBE-8EC4-5EA27AEE3A8D}" destId="{F87FC365-9459-4F90-BE9E-CDB1B96691C1}" srcOrd="5" destOrd="0" presId="urn:microsoft.com/office/officeart/2005/8/layout/list1"/>
    <dgm:cxn modelId="{85E41B0D-6CCD-4D02-898E-25A9AF19CAA5}" type="presParOf" srcId="{7B6D28F7-1568-4EBE-8EC4-5EA27AEE3A8D}" destId="{B87D09B1-3AF6-45A8-B64A-601A714104FF}" srcOrd="6" destOrd="0" presId="urn:microsoft.com/office/officeart/2005/8/layout/list1"/>
    <dgm:cxn modelId="{C56658B6-D789-4DCA-AFB9-D95679C42361}" type="presParOf" srcId="{7B6D28F7-1568-4EBE-8EC4-5EA27AEE3A8D}" destId="{37AFC429-9178-4136-9817-F2502DBE9848}" srcOrd="7" destOrd="0" presId="urn:microsoft.com/office/officeart/2005/8/layout/list1"/>
    <dgm:cxn modelId="{8A5B8491-F24B-4C9C-9D8D-24EDB8B72201}" type="presParOf" srcId="{7B6D28F7-1568-4EBE-8EC4-5EA27AEE3A8D}" destId="{FBE43706-8E52-4C9D-9656-682958380CA3}" srcOrd="8" destOrd="0" presId="urn:microsoft.com/office/officeart/2005/8/layout/list1"/>
    <dgm:cxn modelId="{0F681074-983C-4E6E-92FF-86EA1FFA2735}" type="presParOf" srcId="{FBE43706-8E52-4C9D-9656-682958380CA3}" destId="{7D09305A-4D48-4770-9F17-F0BD6B8022E5}" srcOrd="0" destOrd="0" presId="urn:microsoft.com/office/officeart/2005/8/layout/list1"/>
    <dgm:cxn modelId="{1ED294B6-6D4A-4FDC-A374-54F386FD83B6}" type="presParOf" srcId="{FBE43706-8E52-4C9D-9656-682958380CA3}" destId="{46B0B2B8-78B0-430B-86A5-EDA72D582083}" srcOrd="1" destOrd="0" presId="urn:microsoft.com/office/officeart/2005/8/layout/list1"/>
    <dgm:cxn modelId="{3CD2D916-0578-4002-891B-BE3E5100E2C4}" type="presParOf" srcId="{7B6D28F7-1568-4EBE-8EC4-5EA27AEE3A8D}" destId="{576F7B3B-585A-4B4F-A9AF-4D7D0B8965B1}" srcOrd="9" destOrd="0" presId="urn:microsoft.com/office/officeart/2005/8/layout/list1"/>
    <dgm:cxn modelId="{8C634031-3A66-4993-9F86-E9C1F254B273}" type="presParOf" srcId="{7B6D28F7-1568-4EBE-8EC4-5EA27AEE3A8D}" destId="{6039E170-599F-422A-94FF-57BEA5C61E60}" srcOrd="10" destOrd="0" presId="urn:microsoft.com/office/officeart/2005/8/layout/list1"/>
    <dgm:cxn modelId="{C35997AF-43F1-49DA-943C-5EB1C0F1AFA8}" type="presParOf" srcId="{7B6D28F7-1568-4EBE-8EC4-5EA27AEE3A8D}" destId="{8D200932-55C7-4DE5-8742-099304415427}" srcOrd="11" destOrd="0" presId="urn:microsoft.com/office/officeart/2005/8/layout/list1"/>
    <dgm:cxn modelId="{A7EC03CB-26D1-496D-9421-754C4ECD4CAE}" type="presParOf" srcId="{7B6D28F7-1568-4EBE-8EC4-5EA27AEE3A8D}" destId="{61131DFA-BDC5-47CD-9F43-8B6BF473BC83}" srcOrd="12" destOrd="0" presId="urn:microsoft.com/office/officeart/2005/8/layout/list1"/>
    <dgm:cxn modelId="{EDEBE715-34F0-425C-8D19-00CF8BF47A01}" type="presParOf" srcId="{61131DFA-BDC5-47CD-9F43-8B6BF473BC83}" destId="{3FB8F1ED-58A9-449D-BC23-171A9CB45FD5}" srcOrd="0" destOrd="0" presId="urn:microsoft.com/office/officeart/2005/8/layout/list1"/>
    <dgm:cxn modelId="{A513FA7E-29C3-46D8-9A5A-D3CF2AD899C2}" type="presParOf" srcId="{61131DFA-BDC5-47CD-9F43-8B6BF473BC83}" destId="{1A4EE59F-F77E-4DB0-B205-57F0DA6D311B}" srcOrd="1" destOrd="0" presId="urn:microsoft.com/office/officeart/2005/8/layout/list1"/>
    <dgm:cxn modelId="{824B8813-F1D6-49C3-9B26-057567A21072}" type="presParOf" srcId="{7B6D28F7-1568-4EBE-8EC4-5EA27AEE3A8D}" destId="{054EAE3B-4F69-42B6-8D09-FCF1F0549104}" srcOrd="13" destOrd="0" presId="urn:microsoft.com/office/officeart/2005/8/layout/list1"/>
    <dgm:cxn modelId="{00A10E3A-8320-44BF-A423-66E6667AE932}" type="presParOf" srcId="{7B6D28F7-1568-4EBE-8EC4-5EA27AEE3A8D}" destId="{E37B1861-DA99-4641-AF53-0C2B019A0D4B}" srcOrd="14" destOrd="0" presId="urn:microsoft.com/office/officeart/2005/8/layout/list1"/>
    <dgm:cxn modelId="{C60735AC-BCC3-4C27-85A2-1A2DFA36BAD1}" type="presParOf" srcId="{7B6D28F7-1568-4EBE-8EC4-5EA27AEE3A8D}" destId="{588B73AC-4774-4AB2-AA07-65F17D7DA0FE}" srcOrd="15" destOrd="0" presId="urn:microsoft.com/office/officeart/2005/8/layout/list1"/>
    <dgm:cxn modelId="{59D2EC24-EDA6-459C-A7E0-CA2877ADD5BE}" type="presParOf" srcId="{7B6D28F7-1568-4EBE-8EC4-5EA27AEE3A8D}" destId="{DDD7AB0A-E3FA-4C59-B918-6C3160368E5E}" srcOrd="16" destOrd="0" presId="urn:microsoft.com/office/officeart/2005/8/layout/list1"/>
    <dgm:cxn modelId="{314FA701-F905-4B6B-93C2-2C0B17D26B78}" type="presParOf" srcId="{DDD7AB0A-E3FA-4C59-B918-6C3160368E5E}" destId="{FE60CCDB-0215-42D8-9078-2F75764A0825}" srcOrd="0" destOrd="0" presId="urn:microsoft.com/office/officeart/2005/8/layout/list1"/>
    <dgm:cxn modelId="{F5C52329-7B87-42ED-9EB1-736FA4712E87}" type="presParOf" srcId="{DDD7AB0A-E3FA-4C59-B918-6C3160368E5E}" destId="{A979050D-7DFE-4E50-8BA4-BD1E890EC4E4}" srcOrd="1" destOrd="0" presId="urn:microsoft.com/office/officeart/2005/8/layout/list1"/>
    <dgm:cxn modelId="{B6F5D1B4-8434-4F0B-B8DB-284090296463}" type="presParOf" srcId="{7B6D28F7-1568-4EBE-8EC4-5EA27AEE3A8D}" destId="{815A201B-BEC2-4849-AC39-E9433AC9B89C}" srcOrd="17" destOrd="0" presId="urn:microsoft.com/office/officeart/2005/8/layout/list1"/>
    <dgm:cxn modelId="{79D106B6-D774-4C38-B43A-4DE96D278097}" type="presParOf" srcId="{7B6D28F7-1568-4EBE-8EC4-5EA27AEE3A8D}" destId="{92AFB852-BB71-4BDB-8535-C3F41C6B3C91}" srcOrd="18" destOrd="0" presId="urn:microsoft.com/office/officeart/2005/8/layout/list1"/>
    <dgm:cxn modelId="{82C26E4C-3122-4CAE-954D-F6E925E779FE}" type="presParOf" srcId="{7B6D28F7-1568-4EBE-8EC4-5EA27AEE3A8D}" destId="{83DB1431-1A4D-467F-A5F2-23B413D353D6}" srcOrd="19" destOrd="0" presId="urn:microsoft.com/office/officeart/2005/8/layout/list1"/>
    <dgm:cxn modelId="{05649814-7F5A-414A-8909-DA8606A6F534}" type="presParOf" srcId="{7B6D28F7-1568-4EBE-8EC4-5EA27AEE3A8D}" destId="{4F462EF5-959E-4103-A6DC-D216ADF98037}" srcOrd="20" destOrd="0" presId="urn:microsoft.com/office/officeart/2005/8/layout/list1"/>
    <dgm:cxn modelId="{5BB86F67-B6BE-451B-B721-1043E161BACC}" type="presParOf" srcId="{4F462EF5-959E-4103-A6DC-D216ADF98037}" destId="{584B6EB0-5675-4B9B-B1B3-FD5B9F7666C8}" srcOrd="0" destOrd="0" presId="urn:microsoft.com/office/officeart/2005/8/layout/list1"/>
    <dgm:cxn modelId="{40341244-C366-499D-B95C-CF7FE0D087BD}" type="presParOf" srcId="{4F462EF5-959E-4103-A6DC-D216ADF98037}" destId="{961DD0FA-B34D-4A9B-BF33-34A0C2493D29}" srcOrd="1" destOrd="0" presId="urn:microsoft.com/office/officeart/2005/8/layout/list1"/>
    <dgm:cxn modelId="{7E1F957C-E775-4B9A-ACB0-57A5A692C1D6}" type="presParOf" srcId="{7B6D28F7-1568-4EBE-8EC4-5EA27AEE3A8D}" destId="{C6EF322C-999E-47F8-9111-73A1FB3ED3D0}" srcOrd="21" destOrd="0" presId="urn:microsoft.com/office/officeart/2005/8/layout/list1"/>
    <dgm:cxn modelId="{46D8A4B4-19DE-4A6E-98E0-A787E0F8DA44}" type="presParOf" srcId="{7B6D28F7-1568-4EBE-8EC4-5EA27AEE3A8D}" destId="{28993686-5FA3-40DB-84BD-65F956478662}" srcOrd="22" destOrd="0" presId="urn:microsoft.com/office/officeart/2005/8/layout/list1"/>
    <dgm:cxn modelId="{C5C17A0E-FD0D-477E-8D37-887C2920BF51}" type="presParOf" srcId="{7B6D28F7-1568-4EBE-8EC4-5EA27AEE3A8D}" destId="{EC83F29E-3FD8-46FF-82B6-D53CA598F7E7}" srcOrd="23" destOrd="0" presId="urn:microsoft.com/office/officeart/2005/8/layout/list1"/>
    <dgm:cxn modelId="{1C523251-CB09-411D-9832-839A86CFDB21}" type="presParOf" srcId="{7B6D28F7-1568-4EBE-8EC4-5EA27AEE3A8D}" destId="{3981CDE7-6590-4B27-9C32-D0E85CE4FDB1}" srcOrd="24" destOrd="0" presId="urn:microsoft.com/office/officeart/2005/8/layout/list1"/>
    <dgm:cxn modelId="{CA8DA246-A717-4542-ADF0-E6E1AEC2E1ED}" type="presParOf" srcId="{3981CDE7-6590-4B27-9C32-D0E85CE4FDB1}" destId="{8FCC87BD-5840-4D64-8A78-6567DBB47DC8}" srcOrd="0" destOrd="0" presId="urn:microsoft.com/office/officeart/2005/8/layout/list1"/>
    <dgm:cxn modelId="{A45BC865-7E71-4D59-82B0-7169CA17B6EF}" type="presParOf" srcId="{3981CDE7-6590-4B27-9C32-D0E85CE4FDB1}" destId="{7E31F139-869B-45C5-AF80-1E71DE7D9D2A}" srcOrd="1" destOrd="0" presId="urn:microsoft.com/office/officeart/2005/8/layout/list1"/>
    <dgm:cxn modelId="{0B61C1A3-C03D-4866-BAB0-D81FDC9BEFC8}" type="presParOf" srcId="{7B6D28F7-1568-4EBE-8EC4-5EA27AEE3A8D}" destId="{09AAE970-EC2D-480C-9A51-9570A32E5B08}" srcOrd="25" destOrd="0" presId="urn:microsoft.com/office/officeart/2005/8/layout/list1"/>
    <dgm:cxn modelId="{C0E036DA-61A0-4892-BC52-4C990AB4FD27}" type="presParOf" srcId="{7B6D28F7-1568-4EBE-8EC4-5EA27AEE3A8D}" destId="{27DAB0D2-D58F-4E3C-B4AB-2968137878ED}"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9362E-530F-43DE-8215-928AEA953B40}">
      <dsp:nvSpPr>
        <dsp:cNvPr id="0" name=""/>
        <dsp:cNvSpPr/>
      </dsp:nvSpPr>
      <dsp:spPr>
        <a:xfrm>
          <a:off x="0" y="264899"/>
          <a:ext cx="991048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F77E50-F292-4BD1-8334-E529CE4C91AA}">
      <dsp:nvSpPr>
        <dsp:cNvPr id="0" name=""/>
        <dsp:cNvSpPr/>
      </dsp:nvSpPr>
      <dsp:spPr>
        <a:xfrm>
          <a:off x="495524" y="13979"/>
          <a:ext cx="6937338"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Load and Preprocess Dataset</a:t>
          </a:r>
        </a:p>
      </dsp:txBody>
      <dsp:txXfrm>
        <a:off x="520022" y="38477"/>
        <a:ext cx="6888342" cy="452844"/>
      </dsp:txXfrm>
    </dsp:sp>
    <dsp:sp modelId="{B87D09B1-3AF6-45A8-B64A-601A714104FF}">
      <dsp:nvSpPr>
        <dsp:cNvPr id="0" name=""/>
        <dsp:cNvSpPr/>
      </dsp:nvSpPr>
      <dsp:spPr>
        <a:xfrm>
          <a:off x="0" y="1036019"/>
          <a:ext cx="991048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677889-2A5D-4747-A930-0287D2BC3466}">
      <dsp:nvSpPr>
        <dsp:cNvPr id="0" name=""/>
        <dsp:cNvSpPr/>
      </dsp:nvSpPr>
      <dsp:spPr>
        <a:xfrm>
          <a:off x="464667" y="761036"/>
          <a:ext cx="6937338"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Select Features and Target</a:t>
          </a:r>
        </a:p>
      </dsp:txBody>
      <dsp:txXfrm>
        <a:off x="489165" y="785534"/>
        <a:ext cx="6888342" cy="452844"/>
      </dsp:txXfrm>
    </dsp:sp>
    <dsp:sp modelId="{6039E170-599F-422A-94FF-57BEA5C61E60}">
      <dsp:nvSpPr>
        <dsp:cNvPr id="0" name=""/>
        <dsp:cNvSpPr/>
      </dsp:nvSpPr>
      <dsp:spPr>
        <a:xfrm>
          <a:off x="0" y="1807139"/>
          <a:ext cx="991048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B0B2B8-78B0-430B-86A5-EDA72D582083}">
      <dsp:nvSpPr>
        <dsp:cNvPr id="0" name=""/>
        <dsp:cNvSpPr/>
      </dsp:nvSpPr>
      <dsp:spPr>
        <a:xfrm>
          <a:off x="495524" y="1556219"/>
          <a:ext cx="6937338"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Data Splitting</a:t>
          </a:r>
        </a:p>
      </dsp:txBody>
      <dsp:txXfrm>
        <a:off x="520022" y="1580717"/>
        <a:ext cx="6888342" cy="452844"/>
      </dsp:txXfrm>
    </dsp:sp>
    <dsp:sp modelId="{E37B1861-DA99-4641-AF53-0C2B019A0D4B}">
      <dsp:nvSpPr>
        <dsp:cNvPr id="0" name=""/>
        <dsp:cNvSpPr/>
      </dsp:nvSpPr>
      <dsp:spPr>
        <a:xfrm>
          <a:off x="0" y="2578259"/>
          <a:ext cx="991048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4EE59F-F77E-4DB0-B205-57F0DA6D311B}">
      <dsp:nvSpPr>
        <dsp:cNvPr id="0" name=""/>
        <dsp:cNvSpPr/>
      </dsp:nvSpPr>
      <dsp:spPr>
        <a:xfrm>
          <a:off x="495524" y="2327339"/>
          <a:ext cx="6937338"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Train SVM Model</a:t>
          </a:r>
        </a:p>
      </dsp:txBody>
      <dsp:txXfrm>
        <a:off x="520022" y="2351837"/>
        <a:ext cx="6888342" cy="452844"/>
      </dsp:txXfrm>
    </dsp:sp>
    <dsp:sp modelId="{92AFB852-BB71-4BDB-8535-C3F41C6B3C91}">
      <dsp:nvSpPr>
        <dsp:cNvPr id="0" name=""/>
        <dsp:cNvSpPr/>
      </dsp:nvSpPr>
      <dsp:spPr>
        <a:xfrm>
          <a:off x="0" y="3349379"/>
          <a:ext cx="991048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79050D-7DFE-4E50-8BA4-BD1E890EC4E4}">
      <dsp:nvSpPr>
        <dsp:cNvPr id="0" name=""/>
        <dsp:cNvSpPr/>
      </dsp:nvSpPr>
      <dsp:spPr>
        <a:xfrm>
          <a:off x="495524" y="3098459"/>
          <a:ext cx="6937338"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Test the Model</a:t>
          </a:r>
        </a:p>
      </dsp:txBody>
      <dsp:txXfrm>
        <a:off x="520022" y="3122957"/>
        <a:ext cx="6888342" cy="452844"/>
      </dsp:txXfrm>
    </dsp:sp>
    <dsp:sp modelId="{28993686-5FA3-40DB-84BD-65F956478662}">
      <dsp:nvSpPr>
        <dsp:cNvPr id="0" name=""/>
        <dsp:cNvSpPr/>
      </dsp:nvSpPr>
      <dsp:spPr>
        <a:xfrm>
          <a:off x="0" y="4120500"/>
          <a:ext cx="991048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1DD0FA-B34D-4A9B-BF33-34A0C2493D29}">
      <dsp:nvSpPr>
        <dsp:cNvPr id="0" name=""/>
        <dsp:cNvSpPr/>
      </dsp:nvSpPr>
      <dsp:spPr>
        <a:xfrm>
          <a:off x="495524" y="3869580"/>
          <a:ext cx="6937338"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Evaluate Model Performance</a:t>
          </a:r>
        </a:p>
      </dsp:txBody>
      <dsp:txXfrm>
        <a:off x="520022" y="3894078"/>
        <a:ext cx="6888342" cy="452844"/>
      </dsp:txXfrm>
    </dsp:sp>
    <dsp:sp modelId="{27DAB0D2-D58F-4E3C-B4AB-2968137878ED}">
      <dsp:nvSpPr>
        <dsp:cNvPr id="0" name=""/>
        <dsp:cNvSpPr/>
      </dsp:nvSpPr>
      <dsp:spPr>
        <a:xfrm>
          <a:off x="0" y="4891620"/>
          <a:ext cx="991048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31F139-869B-45C5-AF80-1E71DE7D9D2A}">
      <dsp:nvSpPr>
        <dsp:cNvPr id="0" name=""/>
        <dsp:cNvSpPr/>
      </dsp:nvSpPr>
      <dsp:spPr>
        <a:xfrm>
          <a:off x="495524" y="4640700"/>
          <a:ext cx="6937338"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215" tIns="0" rIns="262215" bIns="0" numCol="1" spcCol="1270" anchor="ctr" anchorCtr="0">
          <a:noAutofit/>
        </a:bodyPr>
        <a:lstStyle/>
        <a:p>
          <a:pPr marL="0" lvl="0" indent="0" algn="l" defTabSz="755650">
            <a:lnSpc>
              <a:spcPct val="90000"/>
            </a:lnSpc>
            <a:spcBef>
              <a:spcPct val="0"/>
            </a:spcBef>
            <a:spcAft>
              <a:spcPct val="35000"/>
            </a:spcAft>
            <a:buNone/>
          </a:pPr>
          <a:r>
            <a:rPr lang="en-US" sz="1700" kern="1200" dirty="0"/>
            <a:t>Test a Random Image</a:t>
          </a:r>
        </a:p>
      </dsp:txBody>
      <dsp:txXfrm>
        <a:off x="520022" y="4665198"/>
        <a:ext cx="6888342"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D0D7-E472-4E7E-8E4B-CBB1DB2AE5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F76F5-D15C-49B1-8532-3C04FC0EE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2F663A-CCA2-4953-84D9-2FEF82F21B4E}"/>
              </a:ext>
            </a:extLst>
          </p:cNvPr>
          <p:cNvSpPr>
            <a:spLocks noGrp="1"/>
          </p:cNvSpPr>
          <p:nvPr>
            <p:ph type="dt" sz="half" idx="10"/>
          </p:nvPr>
        </p:nvSpPr>
        <p:spPr/>
        <p:txBody>
          <a:bodyPr/>
          <a:lstStyle/>
          <a:p>
            <a:fld id="{ABE2C0A6-8EF0-4336-97C2-84F552E04C0C}" type="datetimeFigureOut">
              <a:rPr lang="en-US" smtClean="0"/>
              <a:t>1/6/2025</a:t>
            </a:fld>
            <a:endParaRPr lang="en-US"/>
          </a:p>
        </p:txBody>
      </p:sp>
      <p:sp>
        <p:nvSpPr>
          <p:cNvPr id="5" name="Footer Placeholder 4">
            <a:extLst>
              <a:ext uri="{FF2B5EF4-FFF2-40B4-BE49-F238E27FC236}">
                <a16:creationId xmlns:a16="http://schemas.microsoft.com/office/drawing/2014/main" id="{C063C5A3-BE2F-4432-B653-375BE52B2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1DBF4-3B62-49C3-88E3-BB0FDF70DBF7}"/>
              </a:ext>
            </a:extLst>
          </p:cNvPr>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389347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F1E8-97F4-4BEE-9A65-12088CF4C8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FDCF2-8059-4C5E-9F0F-D41A84F077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4EFC6-1BDF-41B2-B27F-16025FD74230}"/>
              </a:ext>
            </a:extLst>
          </p:cNvPr>
          <p:cNvSpPr>
            <a:spLocks noGrp="1"/>
          </p:cNvSpPr>
          <p:nvPr>
            <p:ph type="dt" sz="half" idx="10"/>
          </p:nvPr>
        </p:nvSpPr>
        <p:spPr/>
        <p:txBody>
          <a:bodyPr/>
          <a:lstStyle/>
          <a:p>
            <a:fld id="{ABE2C0A6-8EF0-4336-97C2-84F552E04C0C}" type="datetimeFigureOut">
              <a:rPr lang="en-US" smtClean="0"/>
              <a:t>1/6/2025</a:t>
            </a:fld>
            <a:endParaRPr lang="en-US"/>
          </a:p>
        </p:txBody>
      </p:sp>
      <p:sp>
        <p:nvSpPr>
          <p:cNvPr id="5" name="Footer Placeholder 4">
            <a:extLst>
              <a:ext uri="{FF2B5EF4-FFF2-40B4-BE49-F238E27FC236}">
                <a16:creationId xmlns:a16="http://schemas.microsoft.com/office/drawing/2014/main" id="{701F9281-43D3-4690-A50B-602D094E7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9CD01-C139-4B3A-9D5D-34B881C5C338}"/>
              </a:ext>
            </a:extLst>
          </p:cNvPr>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1137601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83E13-246E-42C2-99CF-C45BE94C6D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3961BC-F959-4669-A9D4-6132AF83E4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7AD85-9499-4452-9A29-5058ABAB394B}"/>
              </a:ext>
            </a:extLst>
          </p:cNvPr>
          <p:cNvSpPr>
            <a:spLocks noGrp="1"/>
          </p:cNvSpPr>
          <p:nvPr>
            <p:ph type="dt" sz="half" idx="10"/>
          </p:nvPr>
        </p:nvSpPr>
        <p:spPr/>
        <p:txBody>
          <a:bodyPr/>
          <a:lstStyle/>
          <a:p>
            <a:fld id="{ABE2C0A6-8EF0-4336-97C2-84F552E04C0C}" type="datetimeFigureOut">
              <a:rPr lang="en-US" smtClean="0"/>
              <a:t>1/6/2025</a:t>
            </a:fld>
            <a:endParaRPr lang="en-US"/>
          </a:p>
        </p:txBody>
      </p:sp>
      <p:sp>
        <p:nvSpPr>
          <p:cNvPr id="5" name="Footer Placeholder 4">
            <a:extLst>
              <a:ext uri="{FF2B5EF4-FFF2-40B4-BE49-F238E27FC236}">
                <a16:creationId xmlns:a16="http://schemas.microsoft.com/office/drawing/2014/main" id="{FF90B88F-AF19-45B7-B230-617ABB469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C8E4A-FC98-4A11-A7DC-5747A508A095}"/>
              </a:ext>
            </a:extLst>
          </p:cNvPr>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406111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FDA1-B4BC-4EE4-9B66-E500A48CFA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368CEA-667B-44C1-8246-52B3A22F77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8A25B-4866-407B-9D77-0A0C06E36D7C}"/>
              </a:ext>
            </a:extLst>
          </p:cNvPr>
          <p:cNvSpPr>
            <a:spLocks noGrp="1"/>
          </p:cNvSpPr>
          <p:nvPr>
            <p:ph type="dt" sz="half" idx="10"/>
          </p:nvPr>
        </p:nvSpPr>
        <p:spPr/>
        <p:txBody>
          <a:bodyPr/>
          <a:lstStyle/>
          <a:p>
            <a:fld id="{ABE2C0A6-8EF0-4336-97C2-84F552E04C0C}" type="datetimeFigureOut">
              <a:rPr lang="en-US" smtClean="0"/>
              <a:t>1/6/2025</a:t>
            </a:fld>
            <a:endParaRPr lang="en-US"/>
          </a:p>
        </p:txBody>
      </p:sp>
      <p:sp>
        <p:nvSpPr>
          <p:cNvPr id="5" name="Footer Placeholder 4">
            <a:extLst>
              <a:ext uri="{FF2B5EF4-FFF2-40B4-BE49-F238E27FC236}">
                <a16:creationId xmlns:a16="http://schemas.microsoft.com/office/drawing/2014/main" id="{8F33B4E2-4C2A-472F-B650-C2F336878C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FFE2B-64EB-4178-9292-C9A54A62685E}"/>
              </a:ext>
            </a:extLst>
          </p:cNvPr>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27537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C7DE-4A51-4E52-BCEF-648D38BF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34AB3A-3149-44E3-B7EB-E6D900BF8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81E299-628B-45E2-9B3A-C0B466E60070}"/>
              </a:ext>
            </a:extLst>
          </p:cNvPr>
          <p:cNvSpPr>
            <a:spLocks noGrp="1"/>
          </p:cNvSpPr>
          <p:nvPr>
            <p:ph type="dt" sz="half" idx="10"/>
          </p:nvPr>
        </p:nvSpPr>
        <p:spPr/>
        <p:txBody>
          <a:bodyPr/>
          <a:lstStyle/>
          <a:p>
            <a:fld id="{ABE2C0A6-8EF0-4336-97C2-84F552E04C0C}" type="datetimeFigureOut">
              <a:rPr lang="en-US" smtClean="0"/>
              <a:t>1/6/2025</a:t>
            </a:fld>
            <a:endParaRPr lang="en-US"/>
          </a:p>
        </p:txBody>
      </p:sp>
      <p:sp>
        <p:nvSpPr>
          <p:cNvPr id="5" name="Footer Placeholder 4">
            <a:extLst>
              <a:ext uri="{FF2B5EF4-FFF2-40B4-BE49-F238E27FC236}">
                <a16:creationId xmlns:a16="http://schemas.microsoft.com/office/drawing/2014/main" id="{B438AB87-AC8C-4687-A4F8-DABEA0C74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C0F60-04B1-485B-9E9B-515560CDDE86}"/>
              </a:ext>
            </a:extLst>
          </p:cNvPr>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243607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1A04-4E0A-4A43-AEEF-E8FBA33BDE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F3EFD6-8172-4BE3-BAAB-6D5CB89368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404604-6989-4962-AB4D-0BDFFD6A1A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CD759-8F1E-45C9-B4BF-71953DD99687}"/>
              </a:ext>
            </a:extLst>
          </p:cNvPr>
          <p:cNvSpPr>
            <a:spLocks noGrp="1"/>
          </p:cNvSpPr>
          <p:nvPr>
            <p:ph type="dt" sz="half" idx="10"/>
          </p:nvPr>
        </p:nvSpPr>
        <p:spPr/>
        <p:txBody>
          <a:bodyPr/>
          <a:lstStyle/>
          <a:p>
            <a:fld id="{ABE2C0A6-8EF0-4336-97C2-84F552E04C0C}" type="datetimeFigureOut">
              <a:rPr lang="en-US" smtClean="0"/>
              <a:t>1/6/2025</a:t>
            </a:fld>
            <a:endParaRPr lang="en-US"/>
          </a:p>
        </p:txBody>
      </p:sp>
      <p:sp>
        <p:nvSpPr>
          <p:cNvPr id="6" name="Footer Placeholder 5">
            <a:extLst>
              <a:ext uri="{FF2B5EF4-FFF2-40B4-BE49-F238E27FC236}">
                <a16:creationId xmlns:a16="http://schemas.microsoft.com/office/drawing/2014/main" id="{B6817D37-9ED7-4DC5-A66E-012B633F2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7C32E9-FDEB-467A-BDA8-D5275EAC142B}"/>
              </a:ext>
            </a:extLst>
          </p:cNvPr>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146270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9160-ED79-4C41-875A-13B64AFB6F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3201E3-14D0-48C0-8BEC-55AD7F263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29EAB-672F-4D99-A690-DC62200252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5B9D5E-DEA3-4F87-AAB6-96F18B716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9B94E7-3036-4FD1-941D-DA0B78044D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5C5147-FD65-4512-9D5C-4DF30BB2DAB1}"/>
              </a:ext>
            </a:extLst>
          </p:cNvPr>
          <p:cNvSpPr>
            <a:spLocks noGrp="1"/>
          </p:cNvSpPr>
          <p:nvPr>
            <p:ph type="dt" sz="half" idx="10"/>
          </p:nvPr>
        </p:nvSpPr>
        <p:spPr/>
        <p:txBody>
          <a:bodyPr/>
          <a:lstStyle/>
          <a:p>
            <a:fld id="{ABE2C0A6-8EF0-4336-97C2-84F552E04C0C}" type="datetimeFigureOut">
              <a:rPr lang="en-US" smtClean="0"/>
              <a:t>1/6/2025</a:t>
            </a:fld>
            <a:endParaRPr lang="en-US"/>
          </a:p>
        </p:txBody>
      </p:sp>
      <p:sp>
        <p:nvSpPr>
          <p:cNvPr id="8" name="Footer Placeholder 7">
            <a:extLst>
              <a:ext uri="{FF2B5EF4-FFF2-40B4-BE49-F238E27FC236}">
                <a16:creationId xmlns:a16="http://schemas.microsoft.com/office/drawing/2014/main" id="{2CB08BF8-D7DC-426C-9FF1-4B9D7FECBA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D72DB1-AADC-436F-BF54-0A03125390FB}"/>
              </a:ext>
            </a:extLst>
          </p:cNvPr>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3424214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8572-CF5E-4A10-9BEF-5645010908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F182FB-B51B-45A9-9394-E5CC186A0666}"/>
              </a:ext>
            </a:extLst>
          </p:cNvPr>
          <p:cNvSpPr>
            <a:spLocks noGrp="1"/>
          </p:cNvSpPr>
          <p:nvPr>
            <p:ph type="dt" sz="half" idx="10"/>
          </p:nvPr>
        </p:nvSpPr>
        <p:spPr/>
        <p:txBody>
          <a:bodyPr/>
          <a:lstStyle/>
          <a:p>
            <a:fld id="{ABE2C0A6-8EF0-4336-97C2-84F552E04C0C}" type="datetimeFigureOut">
              <a:rPr lang="en-US" smtClean="0"/>
              <a:t>1/6/2025</a:t>
            </a:fld>
            <a:endParaRPr lang="en-US"/>
          </a:p>
        </p:txBody>
      </p:sp>
      <p:sp>
        <p:nvSpPr>
          <p:cNvPr id="4" name="Footer Placeholder 3">
            <a:extLst>
              <a:ext uri="{FF2B5EF4-FFF2-40B4-BE49-F238E27FC236}">
                <a16:creationId xmlns:a16="http://schemas.microsoft.com/office/drawing/2014/main" id="{8741D624-63C4-4DC1-9AC1-066484FCAF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D8E372-FC5D-4B36-8DAC-8B7D99E907DB}"/>
              </a:ext>
            </a:extLst>
          </p:cNvPr>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572794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E5C6B0-BE66-4380-A0CB-2CC10074187C}"/>
              </a:ext>
            </a:extLst>
          </p:cNvPr>
          <p:cNvSpPr>
            <a:spLocks noGrp="1"/>
          </p:cNvSpPr>
          <p:nvPr>
            <p:ph type="dt" sz="half" idx="10"/>
          </p:nvPr>
        </p:nvSpPr>
        <p:spPr/>
        <p:txBody>
          <a:bodyPr/>
          <a:lstStyle/>
          <a:p>
            <a:fld id="{ABE2C0A6-8EF0-4336-97C2-84F552E04C0C}" type="datetimeFigureOut">
              <a:rPr lang="en-US" smtClean="0"/>
              <a:t>1/6/2025</a:t>
            </a:fld>
            <a:endParaRPr lang="en-US"/>
          </a:p>
        </p:txBody>
      </p:sp>
      <p:sp>
        <p:nvSpPr>
          <p:cNvPr id="3" name="Footer Placeholder 2">
            <a:extLst>
              <a:ext uri="{FF2B5EF4-FFF2-40B4-BE49-F238E27FC236}">
                <a16:creationId xmlns:a16="http://schemas.microsoft.com/office/drawing/2014/main" id="{473E0CB3-682D-4F44-8C33-CECB8A3C36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E359B8-D4B1-45E0-B46F-58374C5D5806}"/>
              </a:ext>
            </a:extLst>
          </p:cNvPr>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100153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5A9D-6164-4602-B947-BBA7F35CF5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8E24FB-BC02-45F8-9041-CD49D6704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F7EED0-5A3B-4AF2-8E4D-23356C373F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5FF6C0-8B8C-42B4-AE1C-5A2CEE6BD063}"/>
              </a:ext>
            </a:extLst>
          </p:cNvPr>
          <p:cNvSpPr>
            <a:spLocks noGrp="1"/>
          </p:cNvSpPr>
          <p:nvPr>
            <p:ph type="dt" sz="half" idx="10"/>
          </p:nvPr>
        </p:nvSpPr>
        <p:spPr/>
        <p:txBody>
          <a:bodyPr/>
          <a:lstStyle/>
          <a:p>
            <a:fld id="{ABE2C0A6-8EF0-4336-97C2-84F552E04C0C}" type="datetimeFigureOut">
              <a:rPr lang="en-US" smtClean="0"/>
              <a:t>1/6/2025</a:t>
            </a:fld>
            <a:endParaRPr lang="en-US"/>
          </a:p>
        </p:txBody>
      </p:sp>
      <p:sp>
        <p:nvSpPr>
          <p:cNvPr id="6" name="Footer Placeholder 5">
            <a:extLst>
              <a:ext uri="{FF2B5EF4-FFF2-40B4-BE49-F238E27FC236}">
                <a16:creationId xmlns:a16="http://schemas.microsoft.com/office/drawing/2014/main" id="{0CB904B3-FB2F-4C09-8528-9BC501F3A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83D62C-93BB-4665-AF28-AE88C38C2C2B}"/>
              </a:ext>
            </a:extLst>
          </p:cNvPr>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368212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48E0-2311-4474-8659-ACCEF90B1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A5DC6B-2561-4C46-B77E-020AF102B8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A88F46-C550-4C74-AC7B-0DF229EC1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C2D89-BAA6-4C88-8D04-9EC665AD7F13}"/>
              </a:ext>
            </a:extLst>
          </p:cNvPr>
          <p:cNvSpPr>
            <a:spLocks noGrp="1"/>
          </p:cNvSpPr>
          <p:nvPr>
            <p:ph type="dt" sz="half" idx="10"/>
          </p:nvPr>
        </p:nvSpPr>
        <p:spPr/>
        <p:txBody>
          <a:bodyPr/>
          <a:lstStyle/>
          <a:p>
            <a:fld id="{ABE2C0A6-8EF0-4336-97C2-84F552E04C0C}" type="datetimeFigureOut">
              <a:rPr lang="en-US" smtClean="0"/>
              <a:t>1/6/2025</a:t>
            </a:fld>
            <a:endParaRPr lang="en-US"/>
          </a:p>
        </p:txBody>
      </p:sp>
      <p:sp>
        <p:nvSpPr>
          <p:cNvPr id="6" name="Footer Placeholder 5">
            <a:extLst>
              <a:ext uri="{FF2B5EF4-FFF2-40B4-BE49-F238E27FC236}">
                <a16:creationId xmlns:a16="http://schemas.microsoft.com/office/drawing/2014/main" id="{25CB8702-010E-46E6-84B5-8732BC04E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3E0D4-9391-4E96-807D-956BE0356B7B}"/>
              </a:ext>
            </a:extLst>
          </p:cNvPr>
          <p:cNvSpPr>
            <a:spLocks noGrp="1"/>
          </p:cNvSpPr>
          <p:nvPr>
            <p:ph type="sldNum" sz="quarter" idx="12"/>
          </p:nvPr>
        </p:nvSpPr>
        <p:spPr/>
        <p:txBody>
          <a:bodyPr/>
          <a:lstStyle/>
          <a:p>
            <a:fld id="{83F7306D-4760-427E-A994-EE7DA14C0C67}" type="slidenum">
              <a:rPr lang="en-US" smtClean="0"/>
              <a:t>‹#›</a:t>
            </a:fld>
            <a:endParaRPr lang="en-US"/>
          </a:p>
        </p:txBody>
      </p:sp>
    </p:spTree>
    <p:extLst>
      <p:ext uri="{BB962C8B-B14F-4D97-AF65-F5344CB8AC3E}">
        <p14:creationId xmlns:p14="http://schemas.microsoft.com/office/powerpoint/2010/main" val="80128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542983-70E3-4822-A27A-A1A451575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B6D1F0-F8FE-41D9-BD13-1C0FF5DA01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12BC8-4AA2-4082-8A4B-AC67370E58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2C0A6-8EF0-4336-97C2-84F552E04C0C}" type="datetimeFigureOut">
              <a:rPr lang="en-US" smtClean="0"/>
              <a:t>1/6/2025</a:t>
            </a:fld>
            <a:endParaRPr lang="en-US"/>
          </a:p>
        </p:txBody>
      </p:sp>
      <p:sp>
        <p:nvSpPr>
          <p:cNvPr id="5" name="Footer Placeholder 4">
            <a:extLst>
              <a:ext uri="{FF2B5EF4-FFF2-40B4-BE49-F238E27FC236}">
                <a16:creationId xmlns:a16="http://schemas.microsoft.com/office/drawing/2014/main" id="{090BF6B7-C83E-4FA5-BA36-EB6ECFCA5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29D990-EA0D-441A-91D8-D913463ACD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7306D-4760-427E-A994-EE7DA14C0C67}" type="slidenum">
              <a:rPr lang="en-US" smtClean="0"/>
              <a:t>‹#›</a:t>
            </a:fld>
            <a:endParaRPr lang="en-US"/>
          </a:p>
        </p:txBody>
      </p:sp>
    </p:spTree>
    <p:extLst>
      <p:ext uri="{BB962C8B-B14F-4D97-AF65-F5344CB8AC3E}">
        <p14:creationId xmlns:p14="http://schemas.microsoft.com/office/powerpoint/2010/main" val="246133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6B664A-3BDC-4C54-A5F1-C12F88078084}"/>
              </a:ext>
            </a:extLst>
          </p:cNvPr>
          <p:cNvSpPr>
            <a:spLocks noGrp="1"/>
          </p:cNvSpPr>
          <p:nvPr>
            <p:ph type="title"/>
          </p:nvPr>
        </p:nvSpPr>
        <p:spPr/>
        <p:txBody>
          <a:bodyPr/>
          <a:lstStyle/>
          <a:p>
            <a:pPr algn="ctr"/>
            <a:r>
              <a:rPr lang="en-US" b="1" dirty="0">
                <a:solidFill>
                  <a:schemeClr val="accent6">
                    <a:lumMod val="75000"/>
                  </a:schemeClr>
                </a:solidFill>
              </a:rPr>
              <a:t>ADVANCED SKIN DISEASE LEVARGING IMAGE PROCESSING</a:t>
            </a:r>
          </a:p>
        </p:txBody>
      </p:sp>
      <p:sp>
        <p:nvSpPr>
          <p:cNvPr id="5" name="Content Placeholder 4">
            <a:extLst>
              <a:ext uri="{FF2B5EF4-FFF2-40B4-BE49-F238E27FC236}">
                <a16:creationId xmlns:a16="http://schemas.microsoft.com/office/drawing/2014/main" id="{06461943-FBCC-46C6-BB40-BD097C4989D4}"/>
              </a:ext>
            </a:extLst>
          </p:cNvPr>
          <p:cNvSpPr>
            <a:spLocks noGrp="1"/>
          </p:cNvSpPr>
          <p:nvPr>
            <p:ph idx="1"/>
          </p:nvPr>
        </p:nvSpPr>
        <p:spPr/>
        <p:txBody>
          <a:bodyPr/>
          <a:lstStyle/>
          <a:p>
            <a:pPr marL="0" indent="0" algn="ctr">
              <a:buNone/>
            </a:pPr>
            <a:r>
              <a:rPr lang="en-US" sz="3600" dirty="0">
                <a:solidFill>
                  <a:schemeClr val="accent1">
                    <a:lumMod val="75000"/>
                  </a:schemeClr>
                </a:solidFill>
              </a:rPr>
              <a:t>PRESENTED BY </a:t>
            </a:r>
          </a:p>
          <a:p>
            <a:pPr marL="0" indent="0" algn="ctr">
              <a:buNone/>
            </a:pPr>
            <a:endParaRPr lang="en-US" sz="3600" dirty="0">
              <a:solidFill>
                <a:schemeClr val="accent6">
                  <a:lumMod val="75000"/>
                </a:schemeClr>
              </a:solidFill>
            </a:endParaRPr>
          </a:p>
          <a:p>
            <a:pPr marL="0" indent="0" algn="ctr">
              <a:buNone/>
            </a:pPr>
            <a:r>
              <a:rPr lang="en-US" dirty="0"/>
              <a:t>ABHIJEET  ANIL WABLE </a:t>
            </a:r>
          </a:p>
          <a:p>
            <a:pPr marL="0" indent="0" algn="ctr">
              <a:buNone/>
            </a:pPr>
            <a:r>
              <a:rPr lang="en-US" dirty="0"/>
              <a:t>ARIGALA JAGADEESH</a:t>
            </a:r>
          </a:p>
          <a:p>
            <a:pPr marL="0" indent="0" algn="ctr">
              <a:buNone/>
            </a:pPr>
            <a:r>
              <a:rPr lang="en-US" dirty="0"/>
              <a:t>BAIG MANZOOR</a:t>
            </a:r>
          </a:p>
          <a:p>
            <a:pPr marL="0" indent="0" algn="ctr">
              <a:buNone/>
            </a:pPr>
            <a:r>
              <a:rPr lang="en-US" dirty="0"/>
              <a:t>BHARATHI KODURU</a:t>
            </a:r>
          </a:p>
          <a:p>
            <a:pPr marL="0" indent="0" algn="ctr">
              <a:buNone/>
            </a:pPr>
            <a:r>
              <a:rPr lang="en-US" dirty="0"/>
              <a:t>HARIPRIYA CHANDUPATLA</a:t>
            </a:r>
          </a:p>
        </p:txBody>
      </p:sp>
    </p:spTree>
    <p:extLst>
      <p:ext uri="{BB962C8B-B14F-4D97-AF65-F5344CB8AC3E}">
        <p14:creationId xmlns:p14="http://schemas.microsoft.com/office/powerpoint/2010/main" val="15980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AC2B-1494-4E1E-9CDD-7AA81C0BC5C1}"/>
              </a:ext>
            </a:extLst>
          </p:cNvPr>
          <p:cNvSpPr>
            <a:spLocks noGrp="1"/>
          </p:cNvSpPr>
          <p:nvPr>
            <p:ph type="title"/>
          </p:nvPr>
        </p:nvSpPr>
        <p:spPr>
          <a:xfrm>
            <a:off x="616010" y="6202"/>
            <a:ext cx="10515600" cy="1325563"/>
          </a:xfrm>
        </p:spPr>
        <p:txBody>
          <a:bodyPr/>
          <a:lstStyle/>
          <a:p>
            <a:pPr algn="ctr"/>
            <a:r>
              <a:rPr lang="en-US" b="1" dirty="0">
                <a:solidFill>
                  <a:schemeClr val="accent6">
                    <a:lumMod val="75000"/>
                  </a:schemeClr>
                </a:solidFill>
              </a:rPr>
              <a:t>CONFUSION MATRIX</a:t>
            </a:r>
          </a:p>
        </p:txBody>
      </p:sp>
      <p:pic>
        <p:nvPicPr>
          <p:cNvPr id="7" name="Picture 6">
            <a:extLst>
              <a:ext uri="{FF2B5EF4-FFF2-40B4-BE49-F238E27FC236}">
                <a16:creationId xmlns:a16="http://schemas.microsoft.com/office/drawing/2014/main" id="{7BD49515-9740-9D9A-BF51-0FF5CD81BE4F}"/>
              </a:ext>
            </a:extLst>
          </p:cNvPr>
          <p:cNvPicPr>
            <a:picLocks noChangeAspect="1"/>
          </p:cNvPicPr>
          <p:nvPr/>
        </p:nvPicPr>
        <p:blipFill>
          <a:blip r:embed="rId2"/>
          <a:stretch>
            <a:fillRect/>
          </a:stretch>
        </p:blipFill>
        <p:spPr>
          <a:xfrm>
            <a:off x="78832" y="1331765"/>
            <a:ext cx="6159598" cy="4424713"/>
          </a:xfrm>
          <a:prstGeom prst="rect">
            <a:avLst/>
          </a:prstGeom>
        </p:spPr>
      </p:pic>
      <p:pic>
        <p:nvPicPr>
          <p:cNvPr id="9" name="Picture 8">
            <a:extLst>
              <a:ext uri="{FF2B5EF4-FFF2-40B4-BE49-F238E27FC236}">
                <a16:creationId xmlns:a16="http://schemas.microsoft.com/office/drawing/2014/main" id="{11820D18-F8AE-7745-EFE8-3497AE09C4BE}"/>
              </a:ext>
            </a:extLst>
          </p:cNvPr>
          <p:cNvPicPr>
            <a:picLocks noChangeAspect="1"/>
          </p:cNvPicPr>
          <p:nvPr/>
        </p:nvPicPr>
        <p:blipFill>
          <a:blip r:embed="rId3"/>
          <a:stretch>
            <a:fillRect/>
          </a:stretch>
        </p:blipFill>
        <p:spPr>
          <a:xfrm>
            <a:off x="6096000" y="1331765"/>
            <a:ext cx="5811732" cy="5098986"/>
          </a:xfrm>
          <a:prstGeom prst="rect">
            <a:avLst/>
          </a:prstGeom>
        </p:spPr>
      </p:pic>
    </p:spTree>
    <p:extLst>
      <p:ext uri="{BB962C8B-B14F-4D97-AF65-F5344CB8AC3E}">
        <p14:creationId xmlns:p14="http://schemas.microsoft.com/office/powerpoint/2010/main" val="1643243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90D138-4326-7196-9590-67B13B4D9EF7}"/>
              </a:ext>
            </a:extLst>
          </p:cNvPr>
          <p:cNvPicPr>
            <a:picLocks noChangeAspect="1"/>
          </p:cNvPicPr>
          <p:nvPr/>
        </p:nvPicPr>
        <p:blipFill>
          <a:blip r:embed="rId2"/>
          <a:stretch>
            <a:fillRect/>
          </a:stretch>
        </p:blipFill>
        <p:spPr>
          <a:xfrm>
            <a:off x="2289246" y="410832"/>
            <a:ext cx="7049484" cy="5591955"/>
          </a:xfrm>
          <a:prstGeom prst="rect">
            <a:avLst/>
          </a:prstGeom>
        </p:spPr>
      </p:pic>
    </p:spTree>
    <p:extLst>
      <p:ext uri="{BB962C8B-B14F-4D97-AF65-F5344CB8AC3E}">
        <p14:creationId xmlns:p14="http://schemas.microsoft.com/office/powerpoint/2010/main" val="3024598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963E7F-4FDD-1C84-A2CA-80625FDAB503}"/>
              </a:ext>
            </a:extLst>
          </p:cNvPr>
          <p:cNvPicPr>
            <a:picLocks noChangeAspect="1"/>
          </p:cNvPicPr>
          <p:nvPr/>
        </p:nvPicPr>
        <p:blipFill>
          <a:blip r:embed="rId2"/>
          <a:stretch>
            <a:fillRect/>
          </a:stretch>
        </p:blipFill>
        <p:spPr>
          <a:xfrm>
            <a:off x="1370924" y="777667"/>
            <a:ext cx="5790467" cy="2225630"/>
          </a:xfrm>
          <a:prstGeom prst="rect">
            <a:avLst/>
          </a:prstGeom>
        </p:spPr>
      </p:pic>
      <p:pic>
        <p:nvPicPr>
          <p:cNvPr id="3" name="Picture 2">
            <a:extLst>
              <a:ext uri="{FF2B5EF4-FFF2-40B4-BE49-F238E27FC236}">
                <a16:creationId xmlns:a16="http://schemas.microsoft.com/office/drawing/2014/main" id="{34D2C9D7-19BB-837D-76EB-7B220D17B9D1}"/>
              </a:ext>
            </a:extLst>
          </p:cNvPr>
          <p:cNvPicPr>
            <a:picLocks noChangeAspect="1"/>
          </p:cNvPicPr>
          <p:nvPr/>
        </p:nvPicPr>
        <p:blipFill>
          <a:blip r:embed="rId3"/>
          <a:stretch>
            <a:fillRect/>
          </a:stretch>
        </p:blipFill>
        <p:spPr>
          <a:xfrm>
            <a:off x="5501744" y="2003981"/>
            <a:ext cx="3991532" cy="3943900"/>
          </a:xfrm>
          <a:prstGeom prst="rect">
            <a:avLst/>
          </a:prstGeom>
        </p:spPr>
      </p:pic>
    </p:spTree>
    <p:extLst>
      <p:ext uri="{BB962C8B-B14F-4D97-AF65-F5344CB8AC3E}">
        <p14:creationId xmlns:p14="http://schemas.microsoft.com/office/powerpoint/2010/main" val="84637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8CE8A8-762E-71CE-96AD-35184A6C199D}"/>
              </a:ext>
            </a:extLst>
          </p:cNvPr>
          <p:cNvPicPr>
            <a:picLocks noChangeAspect="1"/>
          </p:cNvPicPr>
          <p:nvPr/>
        </p:nvPicPr>
        <p:blipFill>
          <a:blip r:embed="rId2"/>
          <a:stretch>
            <a:fillRect/>
          </a:stretch>
        </p:blipFill>
        <p:spPr>
          <a:xfrm>
            <a:off x="2106847" y="656838"/>
            <a:ext cx="7687748" cy="5544324"/>
          </a:xfrm>
          <a:prstGeom prst="rect">
            <a:avLst/>
          </a:prstGeom>
        </p:spPr>
      </p:pic>
    </p:spTree>
    <p:extLst>
      <p:ext uri="{BB962C8B-B14F-4D97-AF65-F5344CB8AC3E}">
        <p14:creationId xmlns:p14="http://schemas.microsoft.com/office/powerpoint/2010/main" val="2744255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E509C-C86A-60D4-8413-425250430422}"/>
              </a:ext>
            </a:extLst>
          </p:cNvPr>
          <p:cNvPicPr>
            <a:picLocks noChangeAspect="1"/>
          </p:cNvPicPr>
          <p:nvPr/>
        </p:nvPicPr>
        <p:blipFill>
          <a:blip r:embed="rId2"/>
          <a:stretch>
            <a:fillRect/>
          </a:stretch>
        </p:blipFill>
        <p:spPr>
          <a:xfrm>
            <a:off x="2315911" y="239613"/>
            <a:ext cx="7443386" cy="6514076"/>
          </a:xfrm>
          <a:prstGeom prst="rect">
            <a:avLst/>
          </a:prstGeom>
        </p:spPr>
      </p:pic>
    </p:spTree>
    <p:extLst>
      <p:ext uri="{BB962C8B-B14F-4D97-AF65-F5344CB8AC3E}">
        <p14:creationId xmlns:p14="http://schemas.microsoft.com/office/powerpoint/2010/main" val="2339428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737115-88D4-8947-E874-671F7A717A40}"/>
              </a:ext>
            </a:extLst>
          </p:cNvPr>
          <p:cNvPicPr>
            <a:picLocks noChangeAspect="1"/>
          </p:cNvPicPr>
          <p:nvPr/>
        </p:nvPicPr>
        <p:blipFill>
          <a:blip r:embed="rId2"/>
          <a:stretch>
            <a:fillRect/>
          </a:stretch>
        </p:blipFill>
        <p:spPr>
          <a:xfrm>
            <a:off x="578118" y="435222"/>
            <a:ext cx="5458061" cy="2062129"/>
          </a:xfrm>
          <a:prstGeom prst="rect">
            <a:avLst/>
          </a:prstGeom>
        </p:spPr>
      </p:pic>
      <p:pic>
        <p:nvPicPr>
          <p:cNvPr id="5" name="Picture 4">
            <a:extLst>
              <a:ext uri="{FF2B5EF4-FFF2-40B4-BE49-F238E27FC236}">
                <a16:creationId xmlns:a16="http://schemas.microsoft.com/office/drawing/2014/main" id="{D66C0E4A-F070-F43D-C358-F1C4CC61CDFA}"/>
              </a:ext>
            </a:extLst>
          </p:cNvPr>
          <p:cNvPicPr>
            <a:picLocks noChangeAspect="1"/>
          </p:cNvPicPr>
          <p:nvPr/>
        </p:nvPicPr>
        <p:blipFill>
          <a:blip r:embed="rId3"/>
          <a:stretch>
            <a:fillRect/>
          </a:stretch>
        </p:blipFill>
        <p:spPr>
          <a:xfrm>
            <a:off x="4922620" y="2272700"/>
            <a:ext cx="6973273" cy="4258269"/>
          </a:xfrm>
          <a:prstGeom prst="rect">
            <a:avLst/>
          </a:prstGeom>
        </p:spPr>
      </p:pic>
    </p:spTree>
    <p:extLst>
      <p:ext uri="{BB962C8B-B14F-4D97-AF65-F5344CB8AC3E}">
        <p14:creationId xmlns:p14="http://schemas.microsoft.com/office/powerpoint/2010/main" val="2301710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0C32-4CF2-4C34-9013-34480E3BE31D}"/>
              </a:ext>
            </a:extLst>
          </p:cNvPr>
          <p:cNvSpPr>
            <a:spLocks noGrp="1"/>
          </p:cNvSpPr>
          <p:nvPr>
            <p:ph type="title" idx="4294967295"/>
          </p:nvPr>
        </p:nvSpPr>
        <p:spPr>
          <a:xfrm>
            <a:off x="0" y="365125"/>
            <a:ext cx="10515600" cy="1325563"/>
          </a:xfrm>
        </p:spPr>
        <p:txBody>
          <a:bodyPr/>
          <a:lstStyle/>
          <a:p>
            <a:pPr algn="ctr"/>
            <a:r>
              <a:rPr lang="en-US" b="1" dirty="0">
                <a:solidFill>
                  <a:schemeClr val="accent6">
                    <a:lumMod val="75000"/>
                  </a:schemeClr>
                </a:solidFill>
              </a:rPr>
              <a:t>CONCLUSION</a:t>
            </a:r>
          </a:p>
        </p:txBody>
      </p:sp>
      <p:sp>
        <p:nvSpPr>
          <p:cNvPr id="3" name="Content Placeholder 2">
            <a:extLst>
              <a:ext uri="{FF2B5EF4-FFF2-40B4-BE49-F238E27FC236}">
                <a16:creationId xmlns:a16="http://schemas.microsoft.com/office/drawing/2014/main" id="{A9C450CD-898B-4EBC-9B1D-D70C8DD2F5BC}"/>
              </a:ext>
            </a:extLst>
          </p:cNvPr>
          <p:cNvSpPr>
            <a:spLocks noGrp="1"/>
          </p:cNvSpPr>
          <p:nvPr>
            <p:ph idx="4294967295"/>
          </p:nvPr>
        </p:nvSpPr>
        <p:spPr>
          <a:xfrm>
            <a:off x="606752" y="1851262"/>
            <a:ext cx="10296525" cy="3975100"/>
          </a:xfrm>
        </p:spPr>
        <p:txBody>
          <a:bodyPr>
            <a:normAutofit/>
          </a:bodyPr>
          <a:lstStyle/>
          <a:p>
            <a:pPr algn="just"/>
            <a:r>
              <a:rPr lang="en-US" sz="2000" dirty="0"/>
              <a:t>The Support Vector Machine (SVM) model achieved an accuracy of 100%, demonstrating its capability to classify skin conditions based on the selected features from medical images. While the model shows potential, a 100% accuracy indicates room for improvement to enhance its reliability and effectiveness in real-world applications. The classification report provides a detailed breakdown of performance metrics such as precision, recall, and F1-score, offering insights into the model's strengths and weaknesses for each class. Testing on a randomly selected sample further highlights the model's practical application in individual case pred</a:t>
            </a:r>
          </a:p>
          <a:p>
            <a:pPr algn="just"/>
            <a:endParaRPr lang="en-US" sz="2000" dirty="0"/>
          </a:p>
          <a:p>
            <a:pPr algn="just"/>
            <a:r>
              <a:rPr lang="en-US" sz="2000" dirty="0"/>
              <a:t>Accuracy of the SVM model after hyperparameter tuning: 1.00 </a:t>
            </a:r>
          </a:p>
        </p:txBody>
      </p:sp>
    </p:spTree>
    <p:extLst>
      <p:ext uri="{BB962C8B-B14F-4D97-AF65-F5344CB8AC3E}">
        <p14:creationId xmlns:p14="http://schemas.microsoft.com/office/powerpoint/2010/main" val="314628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9688-594A-4414-8056-CF4AD00EDA98}"/>
              </a:ext>
            </a:extLst>
          </p:cNvPr>
          <p:cNvSpPr>
            <a:spLocks noGrp="1"/>
          </p:cNvSpPr>
          <p:nvPr>
            <p:ph type="title"/>
          </p:nvPr>
        </p:nvSpPr>
        <p:spPr/>
        <p:txBody>
          <a:bodyPr/>
          <a:lstStyle/>
          <a:p>
            <a:pPr algn="ctr"/>
            <a:r>
              <a:rPr lang="en-US" b="1" dirty="0">
                <a:solidFill>
                  <a:schemeClr val="accent6">
                    <a:lumMod val="75000"/>
                  </a:schemeClr>
                </a:solidFill>
              </a:rPr>
              <a:t>OBJECTIVE</a:t>
            </a:r>
          </a:p>
        </p:txBody>
      </p:sp>
      <p:sp>
        <p:nvSpPr>
          <p:cNvPr id="3" name="Content Placeholder 2">
            <a:extLst>
              <a:ext uri="{FF2B5EF4-FFF2-40B4-BE49-F238E27FC236}">
                <a16:creationId xmlns:a16="http://schemas.microsoft.com/office/drawing/2014/main" id="{170A5F45-D8A6-43B6-987B-65F0210C4C2A}"/>
              </a:ext>
            </a:extLst>
          </p:cNvPr>
          <p:cNvSpPr>
            <a:spLocks noGrp="1"/>
          </p:cNvSpPr>
          <p:nvPr>
            <p:ph idx="1"/>
          </p:nvPr>
        </p:nvSpPr>
        <p:spPr>
          <a:xfrm>
            <a:off x="838200" y="1389529"/>
            <a:ext cx="9883588" cy="4787434"/>
          </a:xfrm>
        </p:spPr>
        <p:txBody>
          <a:bodyPr/>
          <a:lstStyle/>
          <a:p>
            <a:pPr algn="just"/>
            <a:endParaRPr lang="en-US" dirty="0"/>
          </a:p>
          <a:p>
            <a:pPr algn="just"/>
            <a:r>
              <a:rPr lang="en-US" dirty="0"/>
              <a:t>The objective of this project is to develop an AI/ML-based model utilizing Support Vector Machine (SVM) to classify and predict skin conditions by analyzing image-derived features. The focus of the model is to detect the presence of a specific skin anomaly by extracting and analyzing numerical feature data from medical images. This model aims to enhance the accuracy and efficiency of skin condition detection and classification for medical applications.</a:t>
            </a:r>
          </a:p>
        </p:txBody>
      </p:sp>
    </p:spTree>
    <p:extLst>
      <p:ext uri="{BB962C8B-B14F-4D97-AF65-F5344CB8AC3E}">
        <p14:creationId xmlns:p14="http://schemas.microsoft.com/office/powerpoint/2010/main" val="2829488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8F681-570C-4915-905B-495BD79431BA}"/>
              </a:ext>
            </a:extLst>
          </p:cNvPr>
          <p:cNvSpPr>
            <a:spLocks noGrp="1"/>
          </p:cNvSpPr>
          <p:nvPr>
            <p:ph type="title"/>
          </p:nvPr>
        </p:nvSpPr>
        <p:spPr/>
        <p:txBody>
          <a:bodyPr/>
          <a:lstStyle/>
          <a:p>
            <a:pPr algn="ctr"/>
            <a:r>
              <a:rPr lang="en-US" b="1" dirty="0">
                <a:solidFill>
                  <a:schemeClr val="accent6">
                    <a:lumMod val="75000"/>
                  </a:schemeClr>
                </a:solidFill>
              </a:rPr>
              <a:t>INTRODUCTION</a:t>
            </a:r>
          </a:p>
        </p:txBody>
      </p:sp>
      <p:sp>
        <p:nvSpPr>
          <p:cNvPr id="3" name="Content Placeholder 2">
            <a:extLst>
              <a:ext uri="{FF2B5EF4-FFF2-40B4-BE49-F238E27FC236}">
                <a16:creationId xmlns:a16="http://schemas.microsoft.com/office/drawing/2014/main" id="{968FC17C-74A1-46C6-BFCF-CE18E01EE22D}"/>
              </a:ext>
            </a:extLst>
          </p:cNvPr>
          <p:cNvSpPr>
            <a:spLocks noGrp="1"/>
          </p:cNvSpPr>
          <p:nvPr>
            <p:ph idx="1"/>
          </p:nvPr>
        </p:nvSpPr>
        <p:spPr>
          <a:xfrm>
            <a:off x="838200" y="1577788"/>
            <a:ext cx="10515600" cy="4769224"/>
          </a:xfrm>
        </p:spPr>
        <p:txBody>
          <a:bodyPr>
            <a:normAutofit fontScale="92500"/>
          </a:bodyPr>
          <a:lstStyle/>
          <a:p>
            <a:pPr algn="just"/>
            <a:r>
              <a:rPr lang="en-US" dirty="0"/>
              <a:t>Skin conditions, ranging from common issues like eczema and acne to more complex conditions such as psoriasis and dermatitis, are prevalent worldwide and often require accurate diagnosis for effective treatment. With advancements in medical imaging and machine learning, there is a growing potential to utilize artificial intelligence (AI) to assist in diagnosing these conditions. This project focuses on developing an AI/ML-based model using Support Vector Machine (SVM) to analyze medical images and classify various skin conditions. By extracting numerical feature data from these images, the model aims to detect specific skin abnormalities, such as inflammatory lesions or growths. The objective is to provide healthcare professionals with a more efficient and accurate tool for diagnosing skin conditions, leading to improved patient care and faster clinical decision-making.</a:t>
            </a:r>
          </a:p>
        </p:txBody>
      </p:sp>
    </p:spTree>
    <p:extLst>
      <p:ext uri="{BB962C8B-B14F-4D97-AF65-F5344CB8AC3E}">
        <p14:creationId xmlns:p14="http://schemas.microsoft.com/office/powerpoint/2010/main" val="47773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5207-B88C-453F-8564-EF76B247B738}"/>
              </a:ext>
            </a:extLst>
          </p:cNvPr>
          <p:cNvSpPr>
            <a:spLocks noGrp="1"/>
          </p:cNvSpPr>
          <p:nvPr>
            <p:ph type="title"/>
          </p:nvPr>
        </p:nvSpPr>
        <p:spPr>
          <a:xfrm>
            <a:off x="452717" y="-215152"/>
            <a:ext cx="10515600" cy="1439676"/>
          </a:xfrm>
        </p:spPr>
        <p:txBody>
          <a:bodyPr/>
          <a:lstStyle/>
          <a:p>
            <a:pPr algn="ctr"/>
            <a:r>
              <a:rPr lang="en-US" b="1" dirty="0">
                <a:solidFill>
                  <a:schemeClr val="accent6">
                    <a:lumMod val="75000"/>
                  </a:schemeClr>
                </a:solidFill>
              </a:rPr>
              <a:t>FLOW CHART</a:t>
            </a:r>
          </a:p>
        </p:txBody>
      </p:sp>
      <p:graphicFrame>
        <p:nvGraphicFramePr>
          <p:cNvPr id="8" name="Content Placeholder 7">
            <a:extLst>
              <a:ext uri="{FF2B5EF4-FFF2-40B4-BE49-F238E27FC236}">
                <a16:creationId xmlns:a16="http://schemas.microsoft.com/office/drawing/2014/main" id="{42E2D5DE-8DFA-4818-BD7E-A28746D28749}"/>
              </a:ext>
            </a:extLst>
          </p:cNvPr>
          <p:cNvGraphicFramePr>
            <a:graphicFrameLocks noGrp="1"/>
          </p:cNvGraphicFramePr>
          <p:nvPr>
            <p:ph idx="1"/>
            <p:extLst>
              <p:ext uri="{D42A27DB-BD31-4B8C-83A1-F6EECF244321}">
                <p14:modId xmlns:p14="http://schemas.microsoft.com/office/powerpoint/2010/main" val="3617831733"/>
              </p:ext>
            </p:extLst>
          </p:nvPr>
        </p:nvGraphicFramePr>
        <p:xfrm>
          <a:off x="838199" y="1120589"/>
          <a:ext cx="9910483"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650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4AEC-16A8-AB25-F9E0-DA2DA914BC38}"/>
              </a:ext>
            </a:extLst>
          </p:cNvPr>
          <p:cNvSpPr>
            <a:spLocks noGrp="1"/>
          </p:cNvSpPr>
          <p:nvPr>
            <p:ph type="title"/>
          </p:nvPr>
        </p:nvSpPr>
        <p:spPr/>
        <p:txBody>
          <a:bodyPr/>
          <a:lstStyle/>
          <a:p>
            <a:r>
              <a:rPr lang="en-US" b="1" dirty="0">
                <a:solidFill>
                  <a:schemeClr val="accent6">
                    <a:lumMod val="75000"/>
                  </a:schemeClr>
                </a:solidFill>
              </a:rPr>
              <a:t>SKIN DISEASE IMAGES</a:t>
            </a:r>
            <a:endParaRPr lang="en-IN" dirty="0"/>
          </a:p>
        </p:txBody>
      </p:sp>
      <p:pic>
        <p:nvPicPr>
          <p:cNvPr id="5" name="Content Placeholder 4">
            <a:extLst>
              <a:ext uri="{FF2B5EF4-FFF2-40B4-BE49-F238E27FC236}">
                <a16:creationId xmlns:a16="http://schemas.microsoft.com/office/drawing/2014/main" id="{ED82E0A3-49E4-0898-C49F-102A59AACE16}"/>
              </a:ext>
            </a:extLst>
          </p:cNvPr>
          <p:cNvPicPr>
            <a:picLocks noGrp="1" noChangeAspect="1"/>
          </p:cNvPicPr>
          <p:nvPr>
            <p:ph idx="1"/>
          </p:nvPr>
        </p:nvPicPr>
        <p:blipFill>
          <a:blip r:embed="rId2"/>
          <a:stretch>
            <a:fillRect/>
          </a:stretch>
        </p:blipFill>
        <p:spPr>
          <a:xfrm>
            <a:off x="2526860" y="1432519"/>
            <a:ext cx="7360471" cy="4351338"/>
          </a:xfrm>
        </p:spPr>
      </p:pic>
    </p:spTree>
    <p:extLst>
      <p:ext uri="{BB962C8B-B14F-4D97-AF65-F5344CB8AC3E}">
        <p14:creationId xmlns:p14="http://schemas.microsoft.com/office/powerpoint/2010/main" val="216495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41AC-C44F-4486-903B-F00AA197A513}"/>
              </a:ext>
            </a:extLst>
          </p:cNvPr>
          <p:cNvSpPr>
            <a:spLocks noGrp="1"/>
          </p:cNvSpPr>
          <p:nvPr>
            <p:ph type="title"/>
          </p:nvPr>
        </p:nvSpPr>
        <p:spPr/>
        <p:txBody>
          <a:bodyPr/>
          <a:lstStyle/>
          <a:p>
            <a:pPr algn="ctr"/>
            <a:r>
              <a:rPr lang="en-US" b="1" dirty="0">
                <a:solidFill>
                  <a:schemeClr val="accent6">
                    <a:lumMod val="75000"/>
                  </a:schemeClr>
                </a:solidFill>
              </a:rPr>
              <a:t>PROJECT MODEL CODE</a:t>
            </a:r>
          </a:p>
        </p:txBody>
      </p:sp>
      <p:pic>
        <p:nvPicPr>
          <p:cNvPr id="6" name="Content Placeholder 5">
            <a:extLst>
              <a:ext uri="{FF2B5EF4-FFF2-40B4-BE49-F238E27FC236}">
                <a16:creationId xmlns:a16="http://schemas.microsoft.com/office/drawing/2014/main" id="{24936C3D-3E7E-5805-0229-A729950A551B}"/>
              </a:ext>
            </a:extLst>
          </p:cNvPr>
          <p:cNvPicPr>
            <a:picLocks noGrp="1" noChangeAspect="1"/>
          </p:cNvPicPr>
          <p:nvPr>
            <p:ph idx="1"/>
          </p:nvPr>
        </p:nvPicPr>
        <p:blipFill>
          <a:blip r:embed="rId2"/>
          <a:stretch>
            <a:fillRect/>
          </a:stretch>
        </p:blipFill>
        <p:spPr>
          <a:xfrm>
            <a:off x="2911547" y="1508047"/>
            <a:ext cx="6830378" cy="3362794"/>
          </a:xfrm>
        </p:spPr>
      </p:pic>
    </p:spTree>
    <p:extLst>
      <p:ext uri="{BB962C8B-B14F-4D97-AF65-F5344CB8AC3E}">
        <p14:creationId xmlns:p14="http://schemas.microsoft.com/office/powerpoint/2010/main" val="209731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605166-8654-996C-5BAE-80B8D744E3C6}"/>
              </a:ext>
            </a:extLst>
          </p:cNvPr>
          <p:cNvPicPr>
            <a:picLocks noChangeAspect="1"/>
          </p:cNvPicPr>
          <p:nvPr/>
        </p:nvPicPr>
        <p:blipFill>
          <a:blip r:embed="rId2"/>
          <a:stretch>
            <a:fillRect/>
          </a:stretch>
        </p:blipFill>
        <p:spPr>
          <a:xfrm>
            <a:off x="2075504" y="354286"/>
            <a:ext cx="8290544" cy="6366982"/>
          </a:xfrm>
          <a:prstGeom prst="rect">
            <a:avLst/>
          </a:prstGeom>
        </p:spPr>
      </p:pic>
    </p:spTree>
    <p:extLst>
      <p:ext uri="{BB962C8B-B14F-4D97-AF65-F5344CB8AC3E}">
        <p14:creationId xmlns:p14="http://schemas.microsoft.com/office/powerpoint/2010/main" val="226712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D0FCA7-7831-9565-5995-D5B711979CDF}"/>
              </a:ext>
            </a:extLst>
          </p:cNvPr>
          <p:cNvPicPr>
            <a:picLocks noChangeAspect="1"/>
          </p:cNvPicPr>
          <p:nvPr/>
        </p:nvPicPr>
        <p:blipFill>
          <a:blip r:embed="rId2"/>
          <a:stretch>
            <a:fillRect/>
          </a:stretch>
        </p:blipFill>
        <p:spPr>
          <a:xfrm>
            <a:off x="2982289" y="1092239"/>
            <a:ext cx="5953956" cy="3477110"/>
          </a:xfrm>
          <a:prstGeom prst="rect">
            <a:avLst/>
          </a:prstGeom>
        </p:spPr>
      </p:pic>
    </p:spTree>
    <p:extLst>
      <p:ext uri="{BB962C8B-B14F-4D97-AF65-F5344CB8AC3E}">
        <p14:creationId xmlns:p14="http://schemas.microsoft.com/office/powerpoint/2010/main" val="413662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773A-3C0E-4928-9F61-CAA6A86ADF88}"/>
              </a:ext>
            </a:extLst>
          </p:cNvPr>
          <p:cNvSpPr>
            <a:spLocks noGrp="1"/>
          </p:cNvSpPr>
          <p:nvPr>
            <p:ph type="title"/>
          </p:nvPr>
        </p:nvSpPr>
        <p:spPr>
          <a:xfrm>
            <a:off x="727104" y="-62165"/>
            <a:ext cx="10515600" cy="1325563"/>
          </a:xfrm>
        </p:spPr>
        <p:txBody>
          <a:bodyPr/>
          <a:lstStyle/>
          <a:p>
            <a:pPr algn="ctr"/>
            <a:r>
              <a:rPr lang="en-US" b="1" dirty="0">
                <a:solidFill>
                  <a:schemeClr val="accent6">
                    <a:lumMod val="75000"/>
                  </a:schemeClr>
                </a:solidFill>
              </a:rPr>
              <a:t>RESULTS</a:t>
            </a:r>
          </a:p>
        </p:txBody>
      </p:sp>
      <p:pic>
        <p:nvPicPr>
          <p:cNvPr id="6" name="Picture 5">
            <a:extLst>
              <a:ext uri="{FF2B5EF4-FFF2-40B4-BE49-F238E27FC236}">
                <a16:creationId xmlns:a16="http://schemas.microsoft.com/office/drawing/2014/main" id="{FE948417-E6BB-0057-E308-3090135D0C8F}"/>
              </a:ext>
            </a:extLst>
          </p:cNvPr>
          <p:cNvPicPr>
            <a:picLocks noChangeAspect="1"/>
          </p:cNvPicPr>
          <p:nvPr/>
        </p:nvPicPr>
        <p:blipFill>
          <a:blip r:embed="rId2"/>
          <a:stretch>
            <a:fillRect/>
          </a:stretch>
        </p:blipFill>
        <p:spPr>
          <a:xfrm>
            <a:off x="1680542" y="894134"/>
            <a:ext cx="8249801" cy="5763429"/>
          </a:xfrm>
          <a:prstGeom prst="rect">
            <a:avLst/>
          </a:prstGeom>
        </p:spPr>
      </p:pic>
    </p:spTree>
    <p:extLst>
      <p:ext uri="{BB962C8B-B14F-4D97-AF65-F5344CB8AC3E}">
        <p14:creationId xmlns:p14="http://schemas.microsoft.com/office/powerpoint/2010/main" val="469902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385</Words>
  <Application>Microsoft Office PowerPoint</Application>
  <PresentationFormat>Widescreen</PresentationFormat>
  <Paragraphs>29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ADVANCED SKIN DISEASE LEVARGING IMAGE PROCESSING</vt:lpstr>
      <vt:lpstr>OBJECTIVE</vt:lpstr>
      <vt:lpstr>INTRODUCTION</vt:lpstr>
      <vt:lpstr>FLOW CHART</vt:lpstr>
      <vt:lpstr>SKIN DISEASE IMAGES</vt:lpstr>
      <vt:lpstr>PROJECT MODEL CODE</vt:lpstr>
      <vt:lpstr>PowerPoint Presentation</vt:lpstr>
      <vt:lpstr>PowerPoint Presentation</vt:lpstr>
      <vt:lpstr>RESULTS</vt:lpstr>
      <vt:lpstr>CONFUSION MATRIX</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SKIN DISEASE LEVARGING IMAGE PROCESSING</dc:title>
  <dc:creator>Baig Manzoor</dc:creator>
  <cp:lastModifiedBy>Jagadeesh Arigala</cp:lastModifiedBy>
  <cp:revision>14</cp:revision>
  <dcterms:created xsi:type="dcterms:W3CDTF">2025-01-04T10:59:14Z</dcterms:created>
  <dcterms:modified xsi:type="dcterms:W3CDTF">2025-01-06T12:48:23Z</dcterms:modified>
</cp:coreProperties>
</file>