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70" r:id="rId3"/>
    <p:sldId id="257" r:id="rId4"/>
    <p:sldId id="259" r:id="rId5"/>
    <p:sldId id="275" r:id="rId6"/>
    <p:sldId id="271" r:id="rId7"/>
    <p:sldId id="267" r:id="rId8"/>
    <p:sldId id="276" r:id="rId9"/>
    <p:sldId id="263" r:id="rId10"/>
    <p:sldId id="272" r:id="rId11"/>
    <p:sldId id="273" r:id="rId12"/>
    <p:sldId id="278" r:id="rId13"/>
    <p:sldId id="277" r:id="rId14"/>
    <p:sldId id="266"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6CAA37-37E6-4DF3-B44C-7BC5F47E69CA}">
          <p14:sldIdLst>
            <p14:sldId id="256"/>
            <p14:sldId id="270"/>
            <p14:sldId id="257"/>
            <p14:sldId id="259"/>
            <p14:sldId id="275"/>
            <p14:sldId id="271"/>
            <p14:sldId id="267"/>
            <p14:sldId id="276"/>
            <p14:sldId id="263"/>
            <p14:sldId id="272"/>
            <p14:sldId id="273"/>
            <p14:sldId id="278"/>
            <p14:sldId id="277"/>
          </p14:sldIdLst>
        </p14:section>
        <p14:section name="Untitled Section" id="{C452DE13-BDEB-45CD-A5BD-E36B0432802B}">
          <p14:sldIdLst>
            <p14:sldId id="266"/>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2DBC14-90A7-40C6-AD25-57A926AA81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D47E2C7-8838-45EF-8F77-453C124E0305}">
      <dgm:prSet phldrT="[Text]"/>
      <dgm:spPr/>
      <dgm:t>
        <a:bodyPr/>
        <a:lstStyle/>
        <a:p>
          <a:r>
            <a:rPr lang="en-US" dirty="0"/>
            <a:t>Load and Preprocess Dataset</a:t>
          </a:r>
        </a:p>
      </dgm:t>
    </dgm:pt>
    <dgm:pt modelId="{C13D7047-064D-4492-B901-FEC5E090F0DE}" type="parTrans" cxnId="{FC58FFC9-8FC8-495E-AB21-0C6B2CB2411A}">
      <dgm:prSet/>
      <dgm:spPr/>
      <dgm:t>
        <a:bodyPr/>
        <a:lstStyle/>
        <a:p>
          <a:endParaRPr lang="en-US"/>
        </a:p>
      </dgm:t>
    </dgm:pt>
    <dgm:pt modelId="{44BD1497-74A3-4F19-914B-13B725527C2E}" type="sibTrans" cxnId="{FC58FFC9-8FC8-495E-AB21-0C6B2CB2411A}">
      <dgm:prSet/>
      <dgm:spPr/>
      <dgm:t>
        <a:bodyPr/>
        <a:lstStyle/>
        <a:p>
          <a:endParaRPr lang="en-US"/>
        </a:p>
      </dgm:t>
    </dgm:pt>
    <dgm:pt modelId="{E99297E4-04F0-431F-9AEC-A00B759EF343}">
      <dgm:prSet phldrT="[Text]"/>
      <dgm:spPr/>
      <dgm:t>
        <a:bodyPr/>
        <a:lstStyle/>
        <a:p>
          <a:r>
            <a:rPr lang="en-US" dirty="0"/>
            <a:t>Select Features and Target</a:t>
          </a:r>
        </a:p>
      </dgm:t>
    </dgm:pt>
    <dgm:pt modelId="{39B73922-7C2F-4121-A92E-B9D2CB46DE73}" type="parTrans" cxnId="{75FFB4ED-B14B-4269-AB7B-5FD9B566D6E3}">
      <dgm:prSet/>
      <dgm:spPr/>
      <dgm:t>
        <a:bodyPr/>
        <a:lstStyle/>
        <a:p>
          <a:endParaRPr lang="en-US"/>
        </a:p>
      </dgm:t>
    </dgm:pt>
    <dgm:pt modelId="{04A4928C-D8A0-48D4-81B8-CC60C3E6D085}" type="sibTrans" cxnId="{75FFB4ED-B14B-4269-AB7B-5FD9B566D6E3}">
      <dgm:prSet/>
      <dgm:spPr/>
      <dgm:t>
        <a:bodyPr/>
        <a:lstStyle/>
        <a:p>
          <a:endParaRPr lang="en-US"/>
        </a:p>
      </dgm:t>
    </dgm:pt>
    <dgm:pt modelId="{2A2849D9-0E26-479F-8DA3-8A3A6BDD430B}">
      <dgm:prSet phldrT="[Text]"/>
      <dgm:spPr/>
      <dgm:t>
        <a:bodyPr/>
        <a:lstStyle/>
        <a:p>
          <a:r>
            <a:rPr lang="en-US" dirty="0"/>
            <a:t>Data Splitting</a:t>
          </a:r>
        </a:p>
      </dgm:t>
    </dgm:pt>
    <dgm:pt modelId="{C5124A1F-CCA1-4C44-9F02-8CEC8D0D9B23}" type="parTrans" cxnId="{47280896-63A6-4707-8ABD-CCF00EB7A768}">
      <dgm:prSet/>
      <dgm:spPr/>
      <dgm:t>
        <a:bodyPr/>
        <a:lstStyle/>
        <a:p>
          <a:endParaRPr lang="en-US"/>
        </a:p>
      </dgm:t>
    </dgm:pt>
    <dgm:pt modelId="{B81DAA01-602B-4587-9814-23FCC473BA38}" type="sibTrans" cxnId="{47280896-63A6-4707-8ABD-CCF00EB7A768}">
      <dgm:prSet/>
      <dgm:spPr/>
      <dgm:t>
        <a:bodyPr/>
        <a:lstStyle/>
        <a:p>
          <a:endParaRPr lang="en-US"/>
        </a:p>
      </dgm:t>
    </dgm:pt>
    <dgm:pt modelId="{6881924D-DBF7-4EBD-A547-08CA49AD78FC}">
      <dgm:prSet phldrT="[Text]"/>
      <dgm:spPr/>
      <dgm:t>
        <a:bodyPr/>
        <a:lstStyle/>
        <a:p>
          <a:r>
            <a:rPr lang="en-US" dirty="0"/>
            <a:t>Test a Random Image</a:t>
          </a:r>
        </a:p>
      </dgm:t>
    </dgm:pt>
    <dgm:pt modelId="{182EF82B-49D3-4AFC-B9F7-751DBB05EA51}" type="parTrans" cxnId="{245333D2-D654-4DA8-A318-2A4C5D473BBC}">
      <dgm:prSet/>
      <dgm:spPr/>
      <dgm:t>
        <a:bodyPr/>
        <a:lstStyle/>
        <a:p>
          <a:endParaRPr lang="en-US"/>
        </a:p>
      </dgm:t>
    </dgm:pt>
    <dgm:pt modelId="{25022661-54E0-4D8D-BE23-3C706776FCFF}" type="sibTrans" cxnId="{245333D2-D654-4DA8-A318-2A4C5D473BBC}">
      <dgm:prSet/>
      <dgm:spPr/>
      <dgm:t>
        <a:bodyPr/>
        <a:lstStyle/>
        <a:p>
          <a:endParaRPr lang="en-US"/>
        </a:p>
      </dgm:t>
    </dgm:pt>
    <dgm:pt modelId="{5CA4CC3F-9B5D-42A2-A103-AF5018FD7CD0}">
      <dgm:prSet phldrT="[Text]"/>
      <dgm:spPr/>
      <dgm:t>
        <a:bodyPr/>
        <a:lstStyle/>
        <a:p>
          <a:r>
            <a:rPr lang="en-US" dirty="0"/>
            <a:t>Train SVM Model</a:t>
          </a:r>
        </a:p>
      </dgm:t>
    </dgm:pt>
    <dgm:pt modelId="{2D7D4489-D71D-43F5-9421-DDBDD162C665}" type="parTrans" cxnId="{3998BE0B-89A9-49CF-9D7F-EED696CC2E1E}">
      <dgm:prSet/>
      <dgm:spPr/>
      <dgm:t>
        <a:bodyPr/>
        <a:lstStyle/>
        <a:p>
          <a:endParaRPr lang="en-US"/>
        </a:p>
      </dgm:t>
    </dgm:pt>
    <dgm:pt modelId="{D25146E0-537B-4FDD-A18B-1F56442B4978}" type="sibTrans" cxnId="{3998BE0B-89A9-49CF-9D7F-EED696CC2E1E}">
      <dgm:prSet/>
      <dgm:spPr/>
      <dgm:t>
        <a:bodyPr/>
        <a:lstStyle/>
        <a:p>
          <a:endParaRPr lang="en-US"/>
        </a:p>
      </dgm:t>
    </dgm:pt>
    <dgm:pt modelId="{25970B73-6011-4B17-9206-0D5199032A80}">
      <dgm:prSet phldrT="[Text]"/>
      <dgm:spPr/>
      <dgm:t>
        <a:bodyPr/>
        <a:lstStyle/>
        <a:p>
          <a:r>
            <a:rPr lang="en-US" dirty="0"/>
            <a:t>Test the Model</a:t>
          </a:r>
        </a:p>
      </dgm:t>
    </dgm:pt>
    <dgm:pt modelId="{BAFB91C6-C01F-465D-B8BB-AFF6EDAD938C}" type="parTrans" cxnId="{BA97F6A3-E313-4A24-886D-C82DF3FDAC9D}">
      <dgm:prSet/>
      <dgm:spPr/>
      <dgm:t>
        <a:bodyPr/>
        <a:lstStyle/>
        <a:p>
          <a:endParaRPr lang="en-US"/>
        </a:p>
      </dgm:t>
    </dgm:pt>
    <dgm:pt modelId="{9E50E874-BF1C-4F78-9229-82E6513E11B8}" type="sibTrans" cxnId="{BA97F6A3-E313-4A24-886D-C82DF3FDAC9D}">
      <dgm:prSet/>
      <dgm:spPr/>
      <dgm:t>
        <a:bodyPr/>
        <a:lstStyle/>
        <a:p>
          <a:endParaRPr lang="en-US"/>
        </a:p>
      </dgm:t>
    </dgm:pt>
    <dgm:pt modelId="{32BD5CA3-76F8-4D21-BEAB-A966ACFA8863}">
      <dgm:prSet phldrT="[Text]"/>
      <dgm:spPr/>
      <dgm:t>
        <a:bodyPr/>
        <a:lstStyle/>
        <a:p>
          <a:r>
            <a:rPr lang="en-US" dirty="0"/>
            <a:t>Evaluate Model Performance</a:t>
          </a:r>
        </a:p>
      </dgm:t>
    </dgm:pt>
    <dgm:pt modelId="{FF790218-50F6-47D3-BF0E-FC7E218DAD1B}" type="parTrans" cxnId="{4B18600D-7FA0-4887-B828-398491F31159}">
      <dgm:prSet/>
      <dgm:spPr/>
      <dgm:t>
        <a:bodyPr/>
        <a:lstStyle/>
        <a:p>
          <a:endParaRPr lang="en-US"/>
        </a:p>
      </dgm:t>
    </dgm:pt>
    <dgm:pt modelId="{36FBCC24-82A8-4CB7-A13D-BAFD85B6898E}" type="sibTrans" cxnId="{4B18600D-7FA0-4887-B828-398491F31159}">
      <dgm:prSet/>
      <dgm:spPr/>
      <dgm:t>
        <a:bodyPr/>
        <a:lstStyle/>
        <a:p>
          <a:endParaRPr lang="en-US"/>
        </a:p>
      </dgm:t>
    </dgm:pt>
    <dgm:pt modelId="{7B6D28F7-1568-4EBE-8EC4-5EA27AEE3A8D}" type="pres">
      <dgm:prSet presAssocID="{5D2DBC14-90A7-40C6-AD25-57A926AA81A4}" presName="linear" presStyleCnt="0">
        <dgm:presLayoutVars>
          <dgm:dir/>
          <dgm:animLvl val="lvl"/>
          <dgm:resizeHandles val="exact"/>
        </dgm:presLayoutVars>
      </dgm:prSet>
      <dgm:spPr/>
    </dgm:pt>
    <dgm:pt modelId="{8608FD36-DB6D-40A8-954B-93CAA71A4AB5}" type="pres">
      <dgm:prSet presAssocID="{5D47E2C7-8838-45EF-8F77-453C124E0305}" presName="parentLin" presStyleCnt="0"/>
      <dgm:spPr/>
    </dgm:pt>
    <dgm:pt modelId="{4320267C-7949-4BA7-9F0F-44F44D71EE33}" type="pres">
      <dgm:prSet presAssocID="{5D47E2C7-8838-45EF-8F77-453C124E0305}" presName="parentLeftMargin" presStyleLbl="node1" presStyleIdx="0" presStyleCnt="7"/>
      <dgm:spPr/>
    </dgm:pt>
    <dgm:pt modelId="{7BF77E50-F292-4BD1-8334-E529CE4C91AA}" type="pres">
      <dgm:prSet presAssocID="{5D47E2C7-8838-45EF-8F77-453C124E0305}" presName="parentText" presStyleLbl="node1" presStyleIdx="0" presStyleCnt="7">
        <dgm:presLayoutVars>
          <dgm:chMax val="0"/>
          <dgm:bulletEnabled val="1"/>
        </dgm:presLayoutVars>
      </dgm:prSet>
      <dgm:spPr/>
    </dgm:pt>
    <dgm:pt modelId="{036AF24B-1F88-42EF-B373-A57EF31CCE28}" type="pres">
      <dgm:prSet presAssocID="{5D47E2C7-8838-45EF-8F77-453C124E0305}" presName="negativeSpace" presStyleCnt="0"/>
      <dgm:spPr/>
    </dgm:pt>
    <dgm:pt modelId="{B819362E-530F-43DE-8215-928AEA953B40}" type="pres">
      <dgm:prSet presAssocID="{5D47E2C7-8838-45EF-8F77-453C124E0305}" presName="childText" presStyleLbl="conFgAcc1" presStyleIdx="0" presStyleCnt="7">
        <dgm:presLayoutVars>
          <dgm:bulletEnabled val="1"/>
        </dgm:presLayoutVars>
      </dgm:prSet>
      <dgm:spPr/>
    </dgm:pt>
    <dgm:pt modelId="{75368B13-9CEE-4566-BFEF-B8943ED7D493}" type="pres">
      <dgm:prSet presAssocID="{44BD1497-74A3-4F19-914B-13B725527C2E}" presName="spaceBetweenRectangles" presStyleCnt="0"/>
      <dgm:spPr/>
    </dgm:pt>
    <dgm:pt modelId="{87872F8A-700B-47ED-85AE-435E8BE4BC51}" type="pres">
      <dgm:prSet presAssocID="{E99297E4-04F0-431F-9AEC-A00B759EF343}" presName="parentLin" presStyleCnt="0"/>
      <dgm:spPr/>
    </dgm:pt>
    <dgm:pt modelId="{CD4AEACF-5720-4640-9EE6-57C026D31139}" type="pres">
      <dgm:prSet presAssocID="{E99297E4-04F0-431F-9AEC-A00B759EF343}" presName="parentLeftMargin" presStyleLbl="node1" presStyleIdx="0" presStyleCnt="7"/>
      <dgm:spPr/>
    </dgm:pt>
    <dgm:pt modelId="{8B677889-2A5D-4747-A930-0287D2BC3466}" type="pres">
      <dgm:prSet presAssocID="{E99297E4-04F0-431F-9AEC-A00B759EF343}" presName="parentText" presStyleLbl="node1" presStyleIdx="1" presStyleCnt="7" custLinFactNeighborX="-6227" custLinFactNeighborY="-4795">
        <dgm:presLayoutVars>
          <dgm:chMax val="0"/>
          <dgm:bulletEnabled val="1"/>
        </dgm:presLayoutVars>
      </dgm:prSet>
      <dgm:spPr/>
    </dgm:pt>
    <dgm:pt modelId="{F87FC365-9459-4F90-BE9E-CDB1B96691C1}" type="pres">
      <dgm:prSet presAssocID="{E99297E4-04F0-431F-9AEC-A00B759EF343}" presName="negativeSpace" presStyleCnt="0"/>
      <dgm:spPr/>
    </dgm:pt>
    <dgm:pt modelId="{B87D09B1-3AF6-45A8-B64A-601A714104FF}" type="pres">
      <dgm:prSet presAssocID="{E99297E4-04F0-431F-9AEC-A00B759EF343}" presName="childText" presStyleLbl="conFgAcc1" presStyleIdx="1" presStyleCnt="7">
        <dgm:presLayoutVars>
          <dgm:bulletEnabled val="1"/>
        </dgm:presLayoutVars>
      </dgm:prSet>
      <dgm:spPr/>
    </dgm:pt>
    <dgm:pt modelId="{37AFC429-9178-4136-9817-F2502DBE9848}" type="pres">
      <dgm:prSet presAssocID="{04A4928C-D8A0-48D4-81B8-CC60C3E6D085}" presName="spaceBetweenRectangles" presStyleCnt="0"/>
      <dgm:spPr/>
    </dgm:pt>
    <dgm:pt modelId="{FBE43706-8E52-4C9D-9656-682958380CA3}" type="pres">
      <dgm:prSet presAssocID="{2A2849D9-0E26-479F-8DA3-8A3A6BDD430B}" presName="parentLin" presStyleCnt="0"/>
      <dgm:spPr/>
    </dgm:pt>
    <dgm:pt modelId="{7D09305A-4D48-4770-9F17-F0BD6B8022E5}" type="pres">
      <dgm:prSet presAssocID="{2A2849D9-0E26-479F-8DA3-8A3A6BDD430B}" presName="parentLeftMargin" presStyleLbl="node1" presStyleIdx="1" presStyleCnt="7"/>
      <dgm:spPr/>
    </dgm:pt>
    <dgm:pt modelId="{46B0B2B8-78B0-430B-86A5-EDA72D582083}" type="pres">
      <dgm:prSet presAssocID="{2A2849D9-0E26-479F-8DA3-8A3A6BDD430B}" presName="parentText" presStyleLbl="node1" presStyleIdx="2" presStyleCnt="7">
        <dgm:presLayoutVars>
          <dgm:chMax val="0"/>
          <dgm:bulletEnabled val="1"/>
        </dgm:presLayoutVars>
      </dgm:prSet>
      <dgm:spPr/>
    </dgm:pt>
    <dgm:pt modelId="{576F7B3B-585A-4B4F-A9AF-4D7D0B8965B1}" type="pres">
      <dgm:prSet presAssocID="{2A2849D9-0E26-479F-8DA3-8A3A6BDD430B}" presName="negativeSpace" presStyleCnt="0"/>
      <dgm:spPr/>
    </dgm:pt>
    <dgm:pt modelId="{6039E170-599F-422A-94FF-57BEA5C61E60}" type="pres">
      <dgm:prSet presAssocID="{2A2849D9-0E26-479F-8DA3-8A3A6BDD430B}" presName="childText" presStyleLbl="conFgAcc1" presStyleIdx="2" presStyleCnt="7">
        <dgm:presLayoutVars>
          <dgm:bulletEnabled val="1"/>
        </dgm:presLayoutVars>
      </dgm:prSet>
      <dgm:spPr/>
    </dgm:pt>
    <dgm:pt modelId="{8D200932-55C7-4DE5-8742-099304415427}" type="pres">
      <dgm:prSet presAssocID="{B81DAA01-602B-4587-9814-23FCC473BA38}" presName="spaceBetweenRectangles" presStyleCnt="0"/>
      <dgm:spPr/>
    </dgm:pt>
    <dgm:pt modelId="{61131DFA-BDC5-47CD-9F43-8B6BF473BC83}" type="pres">
      <dgm:prSet presAssocID="{5CA4CC3F-9B5D-42A2-A103-AF5018FD7CD0}" presName="parentLin" presStyleCnt="0"/>
      <dgm:spPr/>
    </dgm:pt>
    <dgm:pt modelId="{3FB8F1ED-58A9-449D-BC23-171A9CB45FD5}" type="pres">
      <dgm:prSet presAssocID="{5CA4CC3F-9B5D-42A2-A103-AF5018FD7CD0}" presName="parentLeftMargin" presStyleLbl="node1" presStyleIdx="2" presStyleCnt="7"/>
      <dgm:spPr/>
    </dgm:pt>
    <dgm:pt modelId="{1A4EE59F-F77E-4DB0-B205-57F0DA6D311B}" type="pres">
      <dgm:prSet presAssocID="{5CA4CC3F-9B5D-42A2-A103-AF5018FD7CD0}" presName="parentText" presStyleLbl="node1" presStyleIdx="3" presStyleCnt="7">
        <dgm:presLayoutVars>
          <dgm:chMax val="0"/>
          <dgm:bulletEnabled val="1"/>
        </dgm:presLayoutVars>
      </dgm:prSet>
      <dgm:spPr/>
    </dgm:pt>
    <dgm:pt modelId="{054EAE3B-4F69-42B6-8D09-FCF1F0549104}" type="pres">
      <dgm:prSet presAssocID="{5CA4CC3F-9B5D-42A2-A103-AF5018FD7CD0}" presName="negativeSpace" presStyleCnt="0"/>
      <dgm:spPr/>
    </dgm:pt>
    <dgm:pt modelId="{E37B1861-DA99-4641-AF53-0C2B019A0D4B}" type="pres">
      <dgm:prSet presAssocID="{5CA4CC3F-9B5D-42A2-A103-AF5018FD7CD0}" presName="childText" presStyleLbl="conFgAcc1" presStyleIdx="3" presStyleCnt="7">
        <dgm:presLayoutVars>
          <dgm:bulletEnabled val="1"/>
        </dgm:presLayoutVars>
      </dgm:prSet>
      <dgm:spPr/>
    </dgm:pt>
    <dgm:pt modelId="{588B73AC-4774-4AB2-AA07-65F17D7DA0FE}" type="pres">
      <dgm:prSet presAssocID="{D25146E0-537B-4FDD-A18B-1F56442B4978}" presName="spaceBetweenRectangles" presStyleCnt="0"/>
      <dgm:spPr/>
    </dgm:pt>
    <dgm:pt modelId="{DDD7AB0A-E3FA-4C59-B918-6C3160368E5E}" type="pres">
      <dgm:prSet presAssocID="{25970B73-6011-4B17-9206-0D5199032A80}" presName="parentLin" presStyleCnt="0"/>
      <dgm:spPr/>
    </dgm:pt>
    <dgm:pt modelId="{FE60CCDB-0215-42D8-9078-2F75764A0825}" type="pres">
      <dgm:prSet presAssocID="{25970B73-6011-4B17-9206-0D5199032A80}" presName="parentLeftMargin" presStyleLbl="node1" presStyleIdx="3" presStyleCnt="7"/>
      <dgm:spPr/>
    </dgm:pt>
    <dgm:pt modelId="{A979050D-7DFE-4E50-8BA4-BD1E890EC4E4}" type="pres">
      <dgm:prSet presAssocID="{25970B73-6011-4B17-9206-0D5199032A80}" presName="parentText" presStyleLbl="node1" presStyleIdx="4" presStyleCnt="7">
        <dgm:presLayoutVars>
          <dgm:chMax val="0"/>
          <dgm:bulletEnabled val="1"/>
        </dgm:presLayoutVars>
      </dgm:prSet>
      <dgm:spPr/>
    </dgm:pt>
    <dgm:pt modelId="{815A201B-BEC2-4849-AC39-E9433AC9B89C}" type="pres">
      <dgm:prSet presAssocID="{25970B73-6011-4B17-9206-0D5199032A80}" presName="negativeSpace" presStyleCnt="0"/>
      <dgm:spPr/>
    </dgm:pt>
    <dgm:pt modelId="{92AFB852-BB71-4BDB-8535-C3F41C6B3C91}" type="pres">
      <dgm:prSet presAssocID="{25970B73-6011-4B17-9206-0D5199032A80}" presName="childText" presStyleLbl="conFgAcc1" presStyleIdx="4" presStyleCnt="7">
        <dgm:presLayoutVars>
          <dgm:bulletEnabled val="1"/>
        </dgm:presLayoutVars>
      </dgm:prSet>
      <dgm:spPr/>
    </dgm:pt>
    <dgm:pt modelId="{83DB1431-1A4D-467F-A5F2-23B413D353D6}" type="pres">
      <dgm:prSet presAssocID="{9E50E874-BF1C-4F78-9229-82E6513E11B8}" presName="spaceBetweenRectangles" presStyleCnt="0"/>
      <dgm:spPr/>
    </dgm:pt>
    <dgm:pt modelId="{4F462EF5-959E-4103-A6DC-D216ADF98037}" type="pres">
      <dgm:prSet presAssocID="{32BD5CA3-76F8-4D21-BEAB-A966ACFA8863}" presName="parentLin" presStyleCnt="0"/>
      <dgm:spPr/>
    </dgm:pt>
    <dgm:pt modelId="{584B6EB0-5675-4B9B-B1B3-FD5B9F7666C8}" type="pres">
      <dgm:prSet presAssocID="{32BD5CA3-76F8-4D21-BEAB-A966ACFA8863}" presName="parentLeftMargin" presStyleLbl="node1" presStyleIdx="4" presStyleCnt="7"/>
      <dgm:spPr/>
    </dgm:pt>
    <dgm:pt modelId="{961DD0FA-B34D-4A9B-BF33-34A0C2493D29}" type="pres">
      <dgm:prSet presAssocID="{32BD5CA3-76F8-4D21-BEAB-A966ACFA8863}" presName="parentText" presStyleLbl="node1" presStyleIdx="5" presStyleCnt="7">
        <dgm:presLayoutVars>
          <dgm:chMax val="0"/>
          <dgm:bulletEnabled val="1"/>
        </dgm:presLayoutVars>
      </dgm:prSet>
      <dgm:spPr/>
    </dgm:pt>
    <dgm:pt modelId="{C6EF322C-999E-47F8-9111-73A1FB3ED3D0}" type="pres">
      <dgm:prSet presAssocID="{32BD5CA3-76F8-4D21-BEAB-A966ACFA8863}" presName="negativeSpace" presStyleCnt="0"/>
      <dgm:spPr/>
    </dgm:pt>
    <dgm:pt modelId="{28993686-5FA3-40DB-84BD-65F956478662}" type="pres">
      <dgm:prSet presAssocID="{32BD5CA3-76F8-4D21-BEAB-A966ACFA8863}" presName="childText" presStyleLbl="conFgAcc1" presStyleIdx="5" presStyleCnt="7">
        <dgm:presLayoutVars>
          <dgm:bulletEnabled val="1"/>
        </dgm:presLayoutVars>
      </dgm:prSet>
      <dgm:spPr/>
    </dgm:pt>
    <dgm:pt modelId="{EC83F29E-3FD8-46FF-82B6-D53CA598F7E7}" type="pres">
      <dgm:prSet presAssocID="{36FBCC24-82A8-4CB7-A13D-BAFD85B6898E}" presName="spaceBetweenRectangles" presStyleCnt="0"/>
      <dgm:spPr/>
    </dgm:pt>
    <dgm:pt modelId="{3981CDE7-6590-4B27-9C32-D0E85CE4FDB1}" type="pres">
      <dgm:prSet presAssocID="{6881924D-DBF7-4EBD-A547-08CA49AD78FC}" presName="parentLin" presStyleCnt="0"/>
      <dgm:spPr/>
    </dgm:pt>
    <dgm:pt modelId="{8FCC87BD-5840-4D64-8A78-6567DBB47DC8}" type="pres">
      <dgm:prSet presAssocID="{6881924D-DBF7-4EBD-A547-08CA49AD78FC}" presName="parentLeftMargin" presStyleLbl="node1" presStyleIdx="5" presStyleCnt="7"/>
      <dgm:spPr/>
    </dgm:pt>
    <dgm:pt modelId="{7E31F139-869B-45C5-AF80-1E71DE7D9D2A}" type="pres">
      <dgm:prSet presAssocID="{6881924D-DBF7-4EBD-A547-08CA49AD78FC}" presName="parentText" presStyleLbl="node1" presStyleIdx="6" presStyleCnt="7">
        <dgm:presLayoutVars>
          <dgm:chMax val="0"/>
          <dgm:bulletEnabled val="1"/>
        </dgm:presLayoutVars>
      </dgm:prSet>
      <dgm:spPr/>
    </dgm:pt>
    <dgm:pt modelId="{09AAE970-EC2D-480C-9A51-9570A32E5B08}" type="pres">
      <dgm:prSet presAssocID="{6881924D-DBF7-4EBD-A547-08CA49AD78FC}" presName="negativeSpace" presStyleCnt="0"/>
      <dgm:spPr/>
    </dgm:pt>
    <dgm:pt modelId="{27DAB0D2-D58F-4E3C-B4AB-2968137878ED}" type="pres">
      <dgm:prSet presAssocID="{6881924D-DBF7-4EBD-A547-08CA49AD78FC}" presName="childText" presStyleLbl="conFgAcc1" presStyleIdx="6" presStyleCnt="7">
        <dgm:presLayoutVars>
          <dgm:bulletEnabled val="1"/>
        </dgm:presLayoutVars>
      </dgm:prSet>
      <dgm:spPr/>
    </dgm:pt>
  </dgm:ptLst>
  <dgm:cxnLst>
    <dgm:cxn modelId="{1614AD07-785D-434A-958F-B1C87F6D135F}" type="presOf" srcId="{E99297E4-04F0-431F-9AEC-A00B759EF343}" destId="{CD4AEACF-5720-4640-9EE6-57C026D31139}" srcOrd="0" destOrd="0" presId="urn:microsoft.com/office/officeart/2005/8/layout/list1"/>
    <dgm:cxn modelId="{3998BE0B-89A9-49CF-9D7F-EED696CC2E1E}" srcId="{5D2DBC14-90A7-40C6-AD25-57A926AA81A4}" destId="{5CA4CC3F-9B5D-42A2-A103-AF5018FD7CD0}" srcOrd="3" destOrd="0" parTransId="{2D7D4489-D71D-43F5-9421-DDBDD162C665}" sibTransId="{D25146E0-537B-4FDD-A18B-1F56442B4978}"/>
    <dgm:cxn modelId="{4B18600D-7FA0-4887-B828-398491F31159}" srcId="{5D2DBC14-90A7-40C6-AD25-57A926AA81A4}" destId="{32BD5CA3-76F8-4D21-BEAB-A966ACFA8863}" srcOrd="5" destOrd="0" parTransId="{FF790218-50F6-47D3-BF0E-FC7E218DAD1B}" sibTransId="{36FBCC24-82A8-4CB7-A13D-BAFD85B6898E}"/>
    <dgm:cxn modelId="{3B163211-917C-434D-BE47-37895C2D4A91}" type="presOf" srcId="{6881924D-DBF7-4EBD-A547-08CA49AD78FC}" destId="{7E31F139-869B-45C5-AF80-1E71DE7D9D2A}" srcOrd="1" destOrd="0" presId="urn:microsoft.com/office/officeart/2005/8/layout/list1"/>
    <dgm:cxn modelId="{3A2C8F1E-B205-4F94-8203-C06CD6A128B0}" type="presOf" srcId="{E99297E4-04F0-431F-9AEC-A00B759EF343}" destId="{8B677889-2A5D-4747-A930-0287D2BC3466}" srcOrd="1" destOrd="0" presId="urn:microsoft.com/office/officeart/2005/8/layout/list1"/>
    <dgm:cxn modelId="{CE23184F-F75D-46BD-954B-793A84518155}" type="presOf" srcId="{5D2DBC14-90A7-40C6-AD25-57A926AA81A4}" destId="{7B6D28F7-1568-4EBE-8EC4-5EA27AEE3A8D}" srcOrd="0" destOrd="0" presId="urn:microsoft.com/office/officeart/2005/8/layout/list1"/>
    <dgm:cxn modelId="{57F3FF88-D409-4550-BDA1-97D339D25B19}" type="presOf" srcId="{2A2849D9-0E26-479F-8DA3-8A3A6BDD430B}" destId="{7D09305A-4D48-4770-9F17-F0BD6B8022E5}" srcOrd="0" destOrd="0" presId="urn:microsoft.com/office/officeart/2005/8/layout/list1"/>
    <dgm:cxn modelId="{E1B3988E-A667-4A6D-A0E3-2AAF7EE7BA04}" type="presOf" srcId="{25970B73-6011-4B17-9206-0D5199032A80}" destId="{FE60CCDB-0215-42D8-9078-2F75764A0825}" srcOrd="0" destOrd="0" presId="urn:microsoft.com/office/officeart/2005/8/layout/list1"/>
    <dgm:cxn modelId="{47280896-63A6-4707-8ABD-CCF00EB7A768}" srcId="{5D2DBC14-90A7-40C6-AD25-57A926AA81A4}" destId="{2A2849D9-0E26-479F-8DA3-8A3A6BDD430B}" srcOrd="2" destOrd="0" parTransId="{C5124A1F-CCA1-4C44-9F02-8CEC8D0D9B23}" sibTransId="{B81DAA01-602B-4587-9814-23FCC473BA38}"/>
    <dgm:cxn modelId="{BA97F6A3-E313-4A24-886D-C82DF3FDAC9D}" srcId="{5D2DBC14-90A7-40C6-AD25-57A926AA81A4}" destId="{25970B73-6011-4B17-9206-0D5199032A80}" srcOrd="4" destOrd="0" parTransId="{BAFB91C6-C01F-465D-B8BB-AFF6EDAD938C}" sibTransId="{9E50E874-BF1C-4F78-9229-82E6513E11B8}"/>
    <dgm:cxn modelId="{283428A9-D8FF-4849-8A81-31F69A6DC6EF}" type="presOf" srcId="{5CA4CC3F-9B5D-42A2-A103-AF5018FD7CD0}" destId="{1A4EE59F-F77E-4DB0-B205-57F0DA6D311B}" srcOrd="1" destOrd="0" presId="urn:microsoft.com/office/officeart/2005/8/layout/list1"/>
    <dgm:cxn modelId="{189B0EBA-6484-4281-9C6D-12FD532BAAF8}" type="presOf" srcId="{2A2849D9-0E26-479F-8DA3-8A3A6BDD430B}" destId="{46B0B2B8-78B0-430B-86A5-EDA72D582083}" srcOrd="1" destOrd="0" presId="urn:microsoft.com/office/officeart/2005/8/layout/list1"/>
    <dgm:cxn modelId="{8973C3BD-7033-4A2D-801D-85F5BEA106CB}" type="presOf" srcId="{32BD5CA3-76F8-4D21-BEAB-A966ACFA8863}" destId="{961DD0FA-B34D-4A9B-BF33-34A0C2493D29}" srcOrd="1" destOrd="0" presId="urn:microsoft.com/office/officeart/2005/8/layout/list1"/>
    <dgm:cxn modelId="{FC58FFC9-8FC8-495E-AB21-0C6B2CB2411A}" srcId="{5D2DBC14-90A7-40C6-AD25-57A926AA81A4}" destId="{5D47E2C7-8838-45EF-8F77-453C124E0305}" srcOrd="0" destOrd="0" parTransId="{C13D7047-064D-4492-B901-FEC5E090F0DE}" sibTransId="{44BD1497-74A3-4F19-914B-13B725527C2E}"/>
    <dgm:cxn modelId="{5B895ACB-6877-4A67-A83A-163514DA8D45}" type="presOf" srcId="{5D47E2C7-8838-45EF-8F77-453C124E0305}" destId="{4320267C-7949-4BA7-9F0F-44F44D71EE33}" srcOrd="0" destOrd="0" presId="urn:microsoft.com/office/officeart/2005/8/layout/list1"/>
    <dgm:cxn modelId="{A47C17CD-8A57-4B3C-8B41-34421FF75B29}" type="presOf" srcId="{5CA4CC3F-9B5D-42A2-A103-AF5018FD7CD0}" destId="{3FB8F1ED-58A9-449D-BC23-171A9CB45FD5}" srcOrd="0" destOrd="0" presId="urn:microsoft.com/office/officeart/2005/8/layout/list1"/>
    <dgm:cxn modelId="{245333D2-D654-4DA8-A318-2A4C5D473BBC}" srcId="{5D2DBC14-90A7-40C6-AD25-57A926AA81A4}" destId="{6881924D-DBF7-4EBD-A547-08CA49AD78FC}" srcOrd="6" destOrd="0" parTransId="{182EF82B-49D3-4AFC-B9F7-751DBB05EA51}" sibTransId="{25022661-54E0-4D8D-BE23-3C706776FCFF}"/>
    <dgm:cxn modelId="{99E562EC-1056-4301-AA49-C1D50E6951B4}" type="presOf" srcId="{25970B73-6011-4B17-9206-0D5199032A80}" destId="{A979050D-7DFE-4E50-8BA4-BD1E890EC4E4}" srcOrd="1" destOrd="0" presId="urn:microsoft.com/office/officeart/2005/8/layout/list1"/>
    <dgm:cxn modelId="{E5DBD7EC-6DCF-4D41-AB48-EF6E35D3EBBA}" type="presOf" srcId="{5D47E2C7-8838-45EF-8F77-453C124E0305}" destId="{7BF77E50-F292-4BD1-8334-E529CE4C91AA}" srcOrd="1" destOrd="0" presId="urn:microsoft.com/office/officeart/2005/8/layout/list1"/>
    <dgm:cxn modelId="{75FFB4ED-B14B-4269-AB7B-5FD9B566D6E3}" srcId="{5D2DBC14-90A7-40C6-AD25-57A926AA81A4}" destId="{E99297E4-04F0-431F-9AEC-A00B759EF343}" srcOrd="1" destOrd="0" parTransId="{39B73922-7C2F-4121-A92E-B9D2CB46DE73}" sibTransId="{04A4928C-D8A0-48D4-81B8-CC60C3E6D085}"/>
    <dgm:cxn modelId="{3BBF1FF0-7346-43FC-9B02-DD882BA88354}" type="presOf" srcId="{32BD5CA3-76F8-4D21-BEAB-A966ACFA8863}" destId="{584B6EB0-5675-4B9B-B1B3-FD5B9F7666C8}" srcOrd="0" destOrd="0" presId="urn:microsoft.com/office/officeart/2005/8/layout/list1"/>
    <dgm:cxn modelId="{757676F2-1C8D-4C79-A54F-42C3E2742719}" type="presOf" srcId="{6881924D-DBF7-4EBD-A547-08CA49AD78FC}" destId="{8FCC87BD-5840-4D64-8A78-6567DBB47DC8}" srcOrd="0" destOrd="0" presId="urn:microsoft.com/office/officeart/2005/8/layout/list1"/>
    <dgm:cxn modelId="{7E8FE213-6915-45D2-BE1D-6F3F573665FF}" type="presParOf" srcId="{7B6D28F7-1568-4EBE-8EC4-5EA27AEE3A8D}" destId="{8608FD36-DB6D-40A8-954B-93CAA71A4AB5}" srcOrd="0" destOrd="0" presId="urn:microsoft.com/office/officeart/2005/8/layout/list1"/>
    <dgm:cxn modelId="{5C3DFEBA-EA56-48A5-990E-BECB58D1D8B8}" type="presParOf" srcId="{8608FD36-DB6D-40A8-954B-93CAA71A4AB5}" destId="{4320267C-7949-4BA7-9F0F-44F44D71EE33}" srcOrd="0" destOrd="0" presId="urn:microsoft.com/office/officeart/2005/8/layout/list1"/>
    <dgm:cxn modelId="{7478F263-BAD1-4F17-92B1-BE25903D545F}" type="presParOf" srcId="{8608FD36-DB6D-40A8-954B-93CAA71A4AB5}" destId="{7BF77E50-F292-4BD1-8334-E529CE4C91AA}" srcOrd="1" destOrd="0" presId="urn:microsoft.com/office/officeart/2005/8/layout/list1"/>
    <dgm:cxn modelId="{CE09CA6C-C100-4DB4-A03B-75678FAAF1E7}" type="presParOf" srcId="{7B6D28F7-1568-4EBE-8EC4-5EA27AEE3A8D}" destId="{036AF24B-1F88-42EF-B373-A57EF31CCE28}" srcOrd="1" destOrd="0" presId="urn:microsoft.com/office/officeart/2005/8/layout/list1"/>
    <dgm:cxn modelId="{82E3409E-A507-483C-B36C-7E07AB1F7A4A}" type="presParOf" srcId="{7B6D28F7-1568-4EBE-8EC4-5EA27AEE3A8D}" destId="{B819362E-530F-43DE-8215-928AEA953B40}" srcOrd="2" destOrd="0" presId="urn:microsoft.com/office/officeart/2005/8/layout/list1"/>
    <dgm:cxn modelId="{B117A74E-717C-4273-A049-B78E6A8F1C1F}" type="presParOf" srcId="{7B6D28F7-1568-4EBE-8EC4-5EA27AEE3A8D}" destId="{75368B13-9CEE-4566-BFEF-B8943ED7D493}" srcOrd="3" destOrd="0" presId="urn:microsoft.com/office/officeart/2005/8/layout/list1"/>
    <dgm:cxn modelId="{3D54EEF4-0FE1-4B16-92C8-A92A9012BAC5}" type="presParOf" srcId="{7B6D28F7-1568-4EBE-8EC4-5EA27AEE3A8D}" destId="{87872F8A-700B-47ED-85AE-435E8BE4BC51}" srcOrd="4" destOrd="0" presId="urn:microsoft.com/office/officeart/2005/8/layout/list1"/>
    <dgm:cxn modelId="{85494DE7-2B94-4DF3-A3E2-9C961014BB43}" type="presParOf" srcId="{87872F8A-700B-47ED-85AE-435E8BE4BC51}" destId="{CD4AEACF-5720-4640-9EE6-57C026D31139}" srcOrd="0" destOrd="0" presId="urn:microsoft.com/office/officeart/2005/8/layout/list1"/>
    <dgm:cxn modelId="{DD7D8A46-1262-45C7-9D05-85C040081F25}" type="presParOf" srcId="{87872F8A-700B-47ED-85AE-435E8BE4BC51}" destId="{8B677889-2A5D-4747-A930-0287D2BC3466}" srcOrd="1" destOrd="0" presId="urn:microsoft.com/office/officeart/2005/8/layout/list1"/>
    <dgm:cxn modelId="{D869882E-CFB1-4101-8172-2B15C6E859AB}" type="presParOf" srcId="{7B6D28F7-1568-4EBE-8EC4-5EA27AEE3A8D}" destId="{F87FC365-9459-4F90-BE9E-CDB1B96691C1}" srcOrd="5" destOrd="0" presId="urn:microsoft.com/office/officeart/2005/8/layout/list1"/>
    <dgm:cxn modelId="{85E41B0D-6CCD-4D02-898E-25A9AF19CAA5}" type="presParOf" srcId="{7B6D28F7-1568-4EBE-8EC4-5EA27AEE3A8D}" destId="{B87D09B1-3AF6-45A8-B64A-601A714104FF}" srcOrd="6" destOrd="0" presId="urn:microsoft.com/office/officeart/2005/8/layout/list1"/>
    <dgm:cxn modelId="{C56658B6-D789-4DCA-AFB9-D95679C42361}" type="presParOf" srcId="{7B6D28F7-1568-4EBE-8EC4-5EA27AEE3A8D}" destId="{37AFC429-9178-4136-9817-F2502DBE9848}" srcOrd="7" destOrd="0" presId="urn:microsoft.com/office/officeart/2005/8/layout/list1"/>
    <dgm:cxn modelId="{8A5B8491-F24B-4C9C-9D8D-24EDB8B72201}" type="presParOf" srcId="{7B6D28F7-1568-4EBE-8EC4-5EA27AEE3A8D}" destId="{FBE43706-8E52-4C9D-9656-682958380CA3}" srcOrd="8" destOrd="0" presId="urn:microsoft.com/office/officeart/2005/8/layout/list1"/>
    <dgm:cxn modelId="{0F681074-983C-4E6E-92FF-86EA1FFA2735}" type="presParOf" srcId="{FBE43706-8E52-4C9D-9656-682958380CA3}" destId="{7D09305A-4D48-4770-9F17-F0BD6B8022E5}" srcOrd="0" destOrd="0" presId="urn:microsoft.com/office/officeart/2005/8/layout/list1"/>
    <dgm:cxn modelId="{1ED294B6-6D4A-4FDC-A374-54F386FD83B6}" type="presParOf" srcId="{FBE43706-8E52-4C9D-9656-682958380CA3}" destId="{46B0B2B8-78B0-430B-86A5-EDA72D582083}" srcOrd="1" destOrd="0" presId="urn:microsoft.com/office/officeart/2005/8/layout/list1"/>
    <dgm:cxn modelId="{3CD2D916-0578-4002-891B-BE3E5100E2C4}" type="presParOf" srcId="{7B6D28F7-1568-4EBE-8EC4-5EA27AEE3A8D}" destId="{576F7B3B-585A-4B4F-A9AF-4D7D0B8965B1}" srcOrd="9" destOrd="0" presId="urn:microsoft.com/office/officeart/2005/8/layout/list1"/>
    <dgm:cxn modelId="{8C634031-3A66-4993-9F86-E9C1F254B273}" type="presParOf" srcId="{7B6D28F7-1568-4EBE-8EC4-5EA27AEE3A8D}" destId="{6039E170-599F-422A-94FF-57BEA5C61E60}" srcOrd="10" destOrd="0" presId="urn:microsoft.com/office/officeart/2005/8/layout/list1"/>
    <dgm:cxn modelId="{C35997AF-43F1-49DA-943C-5EB1C0F1AFA8}" type="presParOf" srcId="{7B6D28F7-1568-4EBE-8EC4-5EA27AEE3A8D}" destId="{8D200932-55C7-4DE5-8742-099304415427}" srcOrd="11" destOrd="0" presId="urn:microsoft.com/office/officeart/2005/8/layout/list1"/>
    <dgm:cxn modelId="{A7EC03CB-26D1-496D-9421-754C4ECD4CAE}" type="presParOf" srcId="{7B6D28F7-1568-4EBE-8EC4-5EA27AEE3A8D}" destId="{61131DFA-BDC5-47CD-9F43-8B6BF473BC83}" srcOrd="12" destOrd="0" presId="urn:microsoft.com/office/officeart/2005/8/layout/list1"/>
    <dgm:cxn modelId="{EDEBE715-34F0-425C-8D19-00CF8BF47A01}" type="presParOf" srcId="{61131DFA-BDC5-47CD-9F43-8B6BF473BC83}" destId="{3FB8F1ED-58A9-449D-BC23-171A9CB45FD5}" srcOrd="0" destOrd="0" presId="urn:microsoft.com/office/officeart/2005/8/layout/list1"/>
    <dgm:cxn modelId="{A513FA7E-29C3-46D8-9A5A-D3CF2AD899C2}" type="presParOf" srcId="{61131DFA-BDC5-47CD-9F43-8B6BF473BC83}" destId="{1A4EE59F-F77E-4DB0-B205-57F0DA6D311B}" srcOrd="1" destOrd="0" presId="urn:microsoft.com/office/officeart/2005/8/layout/list1"/>
    <dgm:cxn modelId="{824B8813-F1D6-49C3-9B26-057567A21072}" type="presParOf" srcId="{7B6D28F7-1568-4EBE-8EC4-5EA27AEE3A8D}" destId="{054EAE3B-4F69-42B6-8D09-FCF1F0549104}" srcOrd="13" destOrd="0" presId="urn:microsoft.com/office/officeart/2005/8/layout/list1"/>
    <dgm:cxn modelId="{00A10E3A-8320-44BF-A423-66E6667AE932}" type="presParOf" srcId="{7B6D28F7-1568-4EBE-8EC4-5EA27AEE3A8D}" destId="{E37B1861-DA99-4641-AF53-0C2B019A0D4B}" srcOrd="14" destOrd="0" presId="urn:microsoft.com/office/officeart/2005/8/layout/list1"/>
    <dgm:cxn modelId="{C60735AC-BCC3-4C27-85A2-1A2DFA36BAD1}" type="presParOf" srcId="{7B6D28F7-1568-4EBE-8EC4-5EA27AEE3A8D}" destId="{588B73AC-4774-4AB2-AA07-65F17D7DA0FE}" srcOrd="15" destOrd="0" presId="urn:microsoft.com/office/officeart/2005/8/layout/list1"/>
    <dgm:cxn modelId="{59D2EC24-EDA6-459C-A7E0-CA2877ADD5BE}" type="presParOf" srcId="{7B6D28F7-1568-4EBE-8EC4-5EA27AEE3A8D}" destId="{DDD7AB0A-E3FA-4C59-B918-6C3160368E5E}" srcOrd="16" destOrd="0" presId="urn:microsoft.com/office/officeart/2005/8/layout/list1"/>
    <dgm:cxn modelId="{314FA701-F905-4B6B-93C2-2C0B17D26B78}" type="presParOf" srcId="{DDD7AB0A-E3FA-4C59-B918-6C3160368E5E}" destId="{FE60CCDB-0215-42D8-9078-2F75764A0825}" srcOrd="0" destOrd="0" presId="urn:microsoft.com/office/officeart/2005/8/layout/list1"/>
    <dgm:cxn modelId="{F5C52329-7B87-42ED-9EB1-736FA4712E87}" type="presParOf" srcId="{DDD7AB0A-E3FA-4C59-B918-6C3160368E5E}" destId="{A979050D-7DFE-4E50-8BA4-BD1E890EC4E4}" srcOrd="1" destOrd="0" presId="urn:microsoft.com/office/officeart/2005/8/layout/list1"/>
    <dgm:cxn modelId="{B6F5D1B4-8434-4F0B-B8DB-284090296463}" type="presParOf" srcId="{7B6D28F7-1568-4EBE-8EC4-5EA27AEE3A8D}" destId="{815A201B-BEC2-4849-AC39-E9433AC9B89C}" srcOrd="17" destOrd="0" presId="urn:microsoft.com/office/officeart/2005/8/layout/list1"/>
    <dgm:cxn modelId="{79D106B6-D774-4C38-B43A-4DE96D278097}" type="presParOf" srcId="{7B6D28F7-1568-4EBE-8EC4-5EA27AEE3A8D}" destId="{92AFB852-BB71-4BDB-8535-C3F41C6B3C91}" srcOrd="18" destOrd="0" presId="urn:microsoft.com/office/officeart/2005/8/layout/list1"/>
    <dgm:cxn modelId="{82C26E4C-3122-4CAE-954D-F6E925E779FE}" type="presParOf" srcId="{7B6D28F7-1568-4EBE-8EC4-5EA27AEE3A8D}" destId="{83DB1431-1A4D-467F-A5F2-23B413D353D6}" srcOrd="19" destOrd="0" presId="urn:microsoft.com/office/officeart/2005/8/layout/list1"/>
    <dgm:cxn modelId="{05649814-7F5A-414A-8909-DA8606A6F534}" type="presParOf" srcId="{7B6D28F7-1568-4EBE-8EC4-5EA27AEE3A8D}" destId="{4F462EF5-959E-4103-A6DC-D216ADF98037}" srcOrd="20" destOrd="0" presId="urn:microsoft.com/office/officeart/2005/8/layout/list1"/>
    <dgm:cxn modelId="{5BB86F67-B6BE-451B-B721-1043E161BACC}" type="presParOf" srcId="{4F462EF5-959E-4103-A6DC-D216ADF98037}" destId="{584B6EB0-5675-4B9B-B1B3-FD5B9F7666C8}" srcOrd="0" destOrd="0" presId="urn:microsoft.com/office/officeart/2005/8/layout/list1"/>
    <dgm:cxn modelId="{40341244-C366-499D-B95C-CF7FE0D087BD}" type="presParOf" srcId="{4F462EF5-959E-4103-A6DC-D216ADF98037}" destId="{961DD0FA-B34D-4A9B-BF33-34A0C2493D29}" srcOrd="1" destOrd="0" presId="urn:microsoft.com/office/officeart/2005/8/layout/list1"/>
    <dgm:cxn modelId="{7E1F957C-E775-4B9A-ACB0-57A5A692C1D6}" type="presParOf" srcId="{7B6D28F7-1568-4EBE-8EC4-5EA27AEE3A8D}" destId="{C6EF322C-999E-47F8-9111-73A1FB3ED3D0}" srcOrd="21" destOrd="0" presId="urn:microsoft.com/office/officeart/2005/8/layout/list1"/>
    <dgm:cxn modelId="{46D8A4B4-19DE-4A6E-98E0-A787E0F8DA44}" type="presParOf" srcId="{7B6D28F7-1568-4EBE-8EC4-5EA27AEE3A8D}" destId="{28993686-5FA3-40DB-84BD-65F956478662}" srcOrd="22" destOrd="0" presId="urn:microsoft.com/office/officeart/2005/8/layout/list1"/>
    <dgm:cxn modelId="{C5C17A0E-FD0D-477E-8D37-887C2920BF51}" type="presParOf" srcId="{7B6D28F7-1568-4EBE-8EC4-5EA27AEE3A8D}" destId="{EC83F29E-3FD8-46FF-82B6-D53CA598F7E7}" srcOrd="23" destOrd="0" presId="urn:microsoft.com/office/officeart/2005/8/layout/list1"/>
    <dgm:cxn modelId="{1C523251-CB09-411D-9832-839A86CFDB21}" type="presParOf" srcId="{7B6D28F7-1568-4EBE-8EC4-5EA27AEE3A8D}" destId="{3981CDE7-6590-4B27-9C32-D0E85CE4FDB1}" srcOrd="24" destOrd="0" presId="urn:microsoft.com/office/officeart/2005/8/layout/list1"/>
    <dgm:cxn modelId="{CA8DA246-A717-4542-ADF0-E6E1AEC2E1ED}" type="presParOf" srcId="{3981CDE7-6590-4B27-9C32-D0E85CE4FDB1}" destId="{8FCC87BD-5840-4D64-8A78-6567DBB47DC8}" srcOrd="0" destOrd="0" presId="urn:microsoft.com/office/officeart/2005/8/layout/list1"/>
    <dgm:cxn modelId="{A45BC865-7E71-4D59-82B0-7169CA17B6EF}" type="presParOf" srcId="{3981CDE7-6590-4B27-9C32-D0E85CE4FDB1}" destId="{7E31F139-869B-45C5-AF80-1E71DE7D9D2A}" srcOrd="1" destOrd="0" presId="urn:microsoft.com/office/officeart/2005/8/layout/list1"/>
    <dgm:cxn modelId="{0B61C1A3-C03D-4866-BAB0-D81FDC9BEFC8}" type="presParOf" srcId="{7B6D28F7-1568-4EBE-8EC4-5EA27AEE3A8D}" destId="{09AAE970-EC2D-480C-9A51-9570A32E5B08}" srcOrd="25" destOrd="0" presId="urn:microsoft.com/office/officeart/2005/8/layout/list1"/>
    <dgm:cxn modelId="{C0E036DA-61A0-4892-BC52-4C990AB4FD27}" type="presParOf" srcId="{7B6D28F7-1568-4EBE-8EC4-5EA27AEE3A8D}" destId="{27DAB0D2-D58F-4E3C-B4AB-2968137878ED}"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9362E-530F-43DE-8215-928AEA953B40}">
      <dsp:nvSpPr>
        <dsp:cNvPr id="0" name=""/>
        <dsp:cNvSpPr/>
      </dsp:nvSpPr>
      <dsp:spPr>
        <a:xfrm>
          <a:off x="0" y="264899"/>
          <a:ext cx="9910483"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F77E50-F292-4BD1-8334-E529CE4C91AA}">
      <dsp:nvSpPr>
        <dsp:cNvPr id="0" name=""/>
        <dsp:cNvSpPr/>
      </dsp:nvSpPr>
      <dsp:spPr>
        <a:xfrm>
          <a:off x="495524" y="13979"/>
          <a:ext cx="693733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215" tIns="0" rIns="262215" bIns="0" numCol="1" spcCol="1270" anchor="ctr" anchorCtr="0">
          <a:noAutofit/>
        </a:bodyPr>
        <a:lstStyle/>
        <a:p>
          <a:pPr marL="0" lvl="0" indent="0" algn="l" defTabSz="755650">
            <a:lnSpc>
              <a:spcPct val="90000"/>
            </a:lnSpc>
            <a:spcBef>
              <a:spcPct val="0"/>
            </a:spcBef>
            <a:spcAft>
              <a:spcPct val="35000"/>
            </a:spcAft>
            <a:buNone/>
          </a:pPr>
          <a:r>
            <a:rPr lang="en-US" sz="1700" kern="1200" dirty="0"/>
            <a:t>Load and Preprocess Dataset</a:t>
          </a:r>
        </a:p>
      </dsp:txBody>
      <dsp:txXfrm>
        <a:off x="520022" y="38477"/>
        <a:ext cx="6888342" cy="452844"/>
      </dsp:txXfrm>
    </dsp:sp>
    <dsp:sp modelId="{B87D09B1-3AF6-45A8-B64A-601A714104FF}">
      <dsp:nvSpPr>
        <dsp:cNvPr id="0" name=""/>
        <dsp:cNvSpPr/>
      </dsp:nvSpPr>
      <dsp:spPr>
        <a:xfrm>
          <a:off x="0" y="1036019"/>
          <a:ext cx="9910483"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677889-2A5D-4747-A930-0287D2BC3466}">
      <dsp:nvSpPr>
        <dsp:cNvPr id="0" name=""/>
        <dsp:cNvSpPr/>
      </dsp:nvSpPr>
      <dsp:spPr>
        <a:xfrm>
          <a:off x="464667" y="761036"/>
          <a:ext cx="693733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215" tIns="0" rIns="262215" bIns="0" numCol="1" spcCol="1270" anchor="ctr" anchorCtr="0">
          <a:noAutofit/>
        </a:bodyPr>
        <a:lstStyle/>
        <a:p>
          <a:pPr marL="0" lvl="0" indent="0" algn="l" defTabSz="755650">
            <a:lnSpc>
              <a:spcPct val="90000"/>
            </a:lnSpc>
            <a:spcBef>
              <a:spcPct val="0"/>
            </a:spcBef>
            <a:spcAft>
              <a:spcPct val="35000"/>
            </a:spcAft>
            <a:buNone/>
          </a:pPr>
          <a:r>
            <a:rPr lang="en-US" sz="1700" kern="1200" dirty="0"/>
            <a:t>Select Features and Target</a:t>
          </a:r>
        </a:p>
      </dsp:txBody>
      <dsp:txXfrm>
        <a:off x="489165" y="785534"/>
        <a:ext cx="6888342" cy="452844"/>
      </dsp:txXfrm>
    </dsp:sp>
    <dsp:sp modelId="{6039E170-599F-422A-94FF-57BEA5C61E60}">
      <dsp:nvSpPr>
        <dsp:cNvPr id="0" name=""/>
        <dsp:cNvSpPr/>
      </dsp:nvSpPr>
      <dsp:spPr>
        <a:xfrm>
          <a:off x="0" y="1807139"/>
          <a:ext cx="9910483"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B0B2B8-78B0-430B-86A5-EDA72D582083}">
      <dsp:nvSpPr>
        <dsp:cNvPr id="0" name=""/>
        <dsp:cNvSpPr/>
      </dsp:nvSpPr>
      <dsp:spPr>
        <a:xfrm>
          <a:off x="495524" y="1556219"/>
          <a:ext cx="693733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215" tIns="0" rIns="262215" bIns="0" numCol="1" spcCol="1270" anchor="ctr" anchorCtr="0">
          <a:noAutofit/>
        </a:bodyPr>
        <a:lstStyle/>
        <a:p>
          <a:pPr marL="0" lvl="0" indent="0" algn="l" defTabSz="755650">
            <a:lnSpc>
              <a:spcPct val="90000"/>
            </a:lnSpc>
            <a:spcBef>
              <a:spcPct val="0"/>
            </a:spcBef>
            <a:spcAft>
              <a:spcPct val="35000"/>
            </a:spcAft>
            <a:buNone/>
          </a:pPr>
          <a:r>
            <a:rPr lang="en-US" sz="1700" kern="1200" dirty="0"/>
            <a:t>Data Splitting</a:t>
          </a:r>
        </a:p>
      </dsp:txBody>
      <dsp:txXfrm>
        <a:off x="520022" y="1580717"/>
        <a:ext cx="6888342" cy="452844"/>
      </dsp:txXfrm>
    </dsp:sp>
    <dsp:sp modelId="{E37B1861-DA99-4641-AF53-0C2B019A0D4B}">
      <dsp:nvSpPr>
        <dsp:cNvPr id="0" name=""/>
        <dsp:cNvSpPr/>
      </dsp:nvSpPr>
      <dsp:spPr>
        <a:xfrm>
          <a:off x="0" y="2578259"/>
          <a:ext cx="9910483"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4EE59F-F77E-4DB0-B205-57F0DA6D311B}">
      <dsp:nvSpPr>
        <dsp:cNvPr id="0" name=""/>
        <dsp:cNvSpPr/>
      </dsp:nvSpPr>
      <dsp:spPr>
        <a:xfrm>
          <a:off x="495524" y="2327339"/>
          <a:ext cx="693733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215" tIns="0" rIns="262215" bIns="0" numCol="1" spcCol="1270" anchor="ctr" anchorCtr="0">
          <a:noAutofit/>
        </a:bodyPr>
        <a:lstStyle/>
        <a:p>
          <a:pPr marL="0" lvl="0" indent="0" algn="l" defTabSz="755650">
            <a:lnSpc>
              <a:spcPct val="90000"/>
            </a:lnSpc>
            <a:spcBef>
              <a:spcPct val="0"/>
            </a:spcBef>
            <a:spcAft>
              <a:spcPct val="35000"/>
            </a:spcAft>
            <a:buNone/>
          </a:pPr>
          <a:r>
            <a:rPr lang="en-US" sz="1700" kern="1200" dirty="0"/>
            <a:t>Train SVM Model</a:t>
          </a:r>
        </a:p>
      </dsp:txBody>
      <dsp:txXfrm>
        <a:off x="520022" y="2351837"/>
        <a:ext cx="6888342" cy="452844"/>
      </dsp:txXfrm>
    </dsp:sp>
    <dsp:sp modelId="{92AFB852-BB71-4BDB-8535-C3F41C6B3C91}">
      <dsp:nvSpPr>
        <dsp:cNvPr id="0" name=""/>
        <dsp:cNvSpPr/>
      </dsp:nvSpPr>
      <dsp:spPr>
        <a:xfrm>
          <a:off x="0" y="3349379"/>
          <a:ext cx="9910483"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79050D-7DFE-4E50-8BA4-BD1E890EC4E4}">
      <dsp:nvSpPr>
        <dsp:cNvPr id="0" name=""/>
        <dsp:cNvSpPr/>
      </dsp:nvSpPr>
      <dsp:spPr>
        <a:xfrm>
          <a:off x="495524" y="3098459"/>
          <a:ext cx="693733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215" tIns="0" rIns="262215" bIns="0" numCol="1" spcCol="1270" anchor="ctr" anchorCtr="0">
          <a:noAutofit/>
        </a:bodyPr>
        <a:lstStyle/>
        <a:p>
          <a:pPr marL="0" lvl="0" indent="0" algn="l" defTabSz="755650">
            <a:lnSpc>
              <a:spcPct val="90000"/>
            </a:lnSpc>
            <a:spcBef>
              <a:spcPct val="0"/>
            </a:spcBef>
            <a:spcAft>
              <a:spcPct val="35000"/>
            </a:spcAft>
            <a:buNone/>
          </a:pPr>
          <a:r>
            <a:rPr lang="en-US" sz="1700" kern="1200" dirty="0"/>
            <a:t>Test the Model</a:t>
          </a:r>
        </a:p>
      </dsp:txBody>
      <dsp:txXfrm>
        <a:off x="520022" y="3122957"/>
        <a:ext cx="6888342" cy="452844"/>
      </dsp:txXfrm>
    </dsp:sp>
    <dsp:sp modelId="{28993686-5FA3-40DB-84BD-65F956478662}">
      <dsp:nvSpPr>
        <dsp:cNvPr id="0" name=""/>
        <dsp:cNvSpPr/>
      </dsp:nvSpPr>
      <dsp:spPr>
        <a:xfrm>
          <a:off x="0" y="4120500"/>
          <a:ext cx="9910483"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1DD0FA-B34D-4A9B-BF33-34A0C2493D29}">
      <dsp:nvSpPr>
        <dsp:cNvPr id="0" name=""/>
        <dsp:cNvSpPr/>
      </dsp:nvSpPr>
      <dsp:spPr>
        <a:xfrm>
          <a:off x="495524" y="3869580"/>
          <a:ext cx="693733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215" tIns="0" rIns="262215" bIns="0" numCol="1" spcCol="1270" anchor="ctr" anchorCtr="0">
          <a:noAutofit/>
        </a:bodyPr>
        <a:lstStyle/>
        <a:p>
          <a:pPr marL="0" lvl="0" indent="0" algn="l" defTabSz="755650">
            <a:lnSpc>
              <a:spcPct val="90000"/>
            </a:lnSpc>
            <a:spcBef>
              <a:spcPct val="0"/>
            </a:spcBef>
            <a:spcAft>
              <a:spcPct val="35000"/>
            </a:spcAft>
            <a:buNone/>
          </a:pPr>
          <a:r>
            <a:rPr lang="en-US" sz="1700" kern="1200" dirty="0"/>
            <a:t>Evaluate Model Performance</a:t>
          </a:r>
        </a:p>
      </dsp:txBody>
      <dsp:txXfrm>
        <a:off x="520022" y="3894078"/>
        <a:ext cx="6888342" cy="452844"/>
      </dsp:txXfrm>
    </dsp:sp>
    <dsp:sp modelId="{27DAB0D2-D58F-4E3C-B4AB-2968137878ED}">
      <dsp:nvSpPr>
        <dsp:cNvPr id="0" name=""/>
        <dsp:cNvSpPr/>
      </dsp:nvSpPr>
      <dsp:spPr>
        <a:xfrm>
          <a:off x="0" y="4891620"/>
          <a:ext cx="9910483"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31F139-869B-45C5-AF80-1E71DE7D9D2A}">
      <dsp:nvSpPr>
        <dsp:cNvPr id="0" name=""/>
        <dsp:cNvSpPr/>
      </dsp:nvSpPr>
      <dsp:spPr>
        <a:xfrm>
          <a:off x="495524" y="4640700"/>
          <a:ext cx="693733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215" tIns="0" rIns="262215" bIns="0" numCol="1" spcCol="1270" anchor="ctr" anchorCtr="0">
          <a:noAutofit/>
        </a:bodyPr>
        <a:lstStyle/>
        <a:p>
          <a:pPr marL="0" lvl="0" indent="0" algn="l" defTabSz="755650">
            <a:lnSpc>
              <a:spcPct val="90000"/>
            </a:lnSpc>
            <a:spcBef>
              <a:spcPct val="0"/>
            </a:spcBef>
            <a:spcAft>
              <a:spcPct val="35000"/>
            </a:spcAft>
            <a:buNone/>
          </a:pPr>
          <a:r>
            <a:rPr lang="en-US" sz="1700" kern="1200" dirty="0"/>
            <a:t>Test a Random Image</a:t>
          </a:r>
        </a:p>
      </dsp:txBody>
      <dsp:txXfrm>
        <a:off x="520022" y="4665198"/>
        <a:ext cx="6888342"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E2C0A6-8EF0-4336-97C2-84F552E04C0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3426927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E2C0A6-8EF0-4336-97C2-84F552E04C0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567415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E2C0A6-8EF0-4336-97C2-84F552E04C0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7306D-4760-427E-A994-EE7DA14C0C6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21137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E2C0A6-8EF0-4336-97C2-84F552E04C0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2951166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E2C0A6-8EF0-4336-97C2-84F552E04C0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7306D-4760-427E-A994-EE7DA14C0C6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221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E2C0A6-8EF0-4336-97C2-84F552E04C0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1170236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E2C0A6-8EF0-4336-97C2-84F552E04C0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2118218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E2C0A6-8EF0-4336-97C2-84F552E04C0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1201356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E2C0A6-8EF0-4336-97C2-84F552E04C0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46623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E2C0A6-8EF0-4336-97C2-84F552E04C0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1680270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E2C0A6-8EF0-4336-97C2-84F552E04C0C}"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3937623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E2C0A6-8EF0-4336-97C2-84F552E04C0C}" type="datetimeFigureOut">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235408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E2C0A6-8EF0-4336-97C2-84F552E04C0C}" type="datetimeFigureOut">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281190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2C0A6-8EF0-4336-97C2-84F552E04C0C}" type="datetimeFigureOut">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3198727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E2C0A6-8EF0-4336-97C2-84F552E04C0C}"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4412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E2C0A6-8EF0-4336-97C2-84F552E04C0C}"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313887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E2C0A6-8EF0-4336-97C2-84F552E04C0C}" type="datetimeFigureOut">
              <a:rPr lang="en-US" smtClean="0"/>
              <a:t>1/7/2025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F7306D-4760-427E-A994-EE7DA14C0C67}" type="slidenum">
              <a:rPr lang="en-US" smtClean="0"/>
              <a:t>‹#›</a:t>
            </a:fld>
            <a:endParaRPr lang="en-US"/>
          </a:p>
        </p:txBody>
      </p:sp>
    </p:spTree>
    <p:extLst>
      <p:ext uri="{BB962C8B-B14F-4D97-AF65-F5344CB8AC3E}">
        <p14:creationId xmlns:p14="http://schemas.microsoft.com/office/powerpoint/2010/main" val="311534925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6B664A-3BDC-4C54-A5F1-C12F88078084}"/>
              </a:ext>
            </a:extLst>
          </p:cNvPr>
          <p:cNvSpPr>
            <a:spLocks noGrp="1"/>
          </p:cNvSpPr>
          <p:nvPr>
            <p:ph type="title"/>
          </p:nvPr>
        </p:nvSpPr>
        <p:spPr/>
        <p:txBody>
          <a:bodyPr>
            <a:normAutofit fontScale="90000"/>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ADVANCED SKIN DISEASES DIAGNOSIS LEVEARGING IMAGE PROCESSING</a:t>
            </a:r>
          </a:p>
        </p:txBody>
      </p:sp>
      <p:sp>
        <p:nvSpPr>
          <p:cNvPr id="5" name="Content Placeholder 4">
            <a:extLst>
              <a:ext uri="{FF2B5EF4-FFF2-40B4-BE49-F238E27FC236}">
                <a16:creationId xmlns:a16="http://schemas.microsoft.com/office/drawing/2014/main" id="{06461943-FBCC-46C6-BB40-BD097C4989D4}"/>
              </a:ext>
            </a:extLst>
          </p:cNvPr>
          <p:cNvSpPr>
            <a:spLocks noGrp="1"/>
          </p:cNvSpPr>
          <p:nvPr>
            <p:ph idx="1"/>
          </p:nvPr>
        </p:nvSpPr>
        <p:spPr/>
        <p:txBody>
          <a:bodyPr/>
          <a:lstStyle/>
          <a:p>
            <a:pPr marL="0" indent="0" algn="ctr">
              <a:buNone/>
            </a:pPr>
            <a:r>
              <a:rPr lang="en-US" sz="3600" dirty="0">
                <a:solidFill>
                  <a:schemeClr val="accent4">
                    <a:lumMod val="75000"/>
                  </a:schemeClr>
                </a:solidFill>
                <a:latin typeface="Arial" panose="020B0604020202020204" pitchFamily="34" charset="0"/>
                <a:cs typeface="Arial" panose="020B0604020202020204" pitchFamily="34" charset="0"/>
              </a:rPr>
              <a:t>PRESENTED BY </a:t>
            </a:r>
          </a:p>
          <a:p>
            <a:pPr marL="0" indent="0" algn="ctr">
              <a:buNone/>
            </a:pPr>
            <a:r>
              <a:rPr lang="en-US" dirty="0">
                <a:latin typeface="Arial" panose="020B0604020202020204" pitchFamily="34" charset="0"/>
                <a:cs typeface="Arial" panose="020B0604020202020204" pitchFamily="34" charset="0"/>
              </a:rPr>
              <a:t>ABHIJEET  ANIL WABLE </a:t>
            </a:r>
          </a:p>
          <a:p>
            <a:pPr marL="0" indent="0" algn="ctr">
              <a:buNone/>
            </a:pPr>
            <a:r>
              <a:rPr lang="en-US" dirty="0">
                <a:latin typeface="Arial" panose="020B0604020202020204" pitchFamily="34" charset="0"/>
                <a:cs typeface="Arial" panose="020B0604020202020204" pitchFamily="34" charset="0"/>
              </a:rPr>
              <a:t>ARIGALA JAGADEESH</a:t>
            </a:r>
          </a:p>
          <a:p>
            <a:pPr marL="0" indent="0" algn="ctr">
              <a:buNone/>
            </a:pPr>
            <a:r>
              <a:rPr lang="en-US" dirty="0">
                <a:latin typeface="Arial" panose="020B0604020202020204" pitchFamily="34" charset="0"/>
                <a:cs typeface="Arial" panose="020B0604020202020204" pitchFamily="34" charset="0"/>
              </a:rPr>
              <a:t>BAIG MANZOOR</a:t>
            </a:r>
          </a:p>
          <a:p>
            <a:pPr marL="0" indent="0" algn="ctr">
              <a:buNone/>
            </a:pPr>
            <a:r>
              <a:rPr lang="en-US" dirty="0">
                <a:latin typeface="Arial" panose="020B0604020202020204" pitchFamily="34" charset="0"/>
                <a:cs typeface="Arial" panose="020B0604020202020204" pitchFamily="34" charset="0"/>
              </a:rPr>
              <a:t>BHARATHI KODURU</a:t>
            </a:r>
          </a:p>
          <a:p>
            <a:pPr marL="0" indent="0" algn="ctr">
              <a:buNone/>
            </a:pPr>
            <a:r>
              <a:rPr lang="en-US" dirty="0">
                <a:latin typeface="Arial" panose="020B0604020202020204" pitchFamily="34" charset="0"/>
                <a:cs typeface="Arial" panose="020B0604020202020204" pitchFamily="34" charset="0"/>
              </a:rPr>
              <a:t>HARIPRIYA CHANDUPATLA</a:t>
            </a:r>
          </a:p>
          <a:p>
            <a:pPr marL="0" indent="0" algn="ctr">
              <a:buNone/>
            </a:pPr>
            <a:endParaRPr lang="en-US" dirty="0">
              <a:latin typeface="Arial" panose="020B0604020202020204" pitchFamily="34" charset="0"/>
              <a:cs typeface="Arial" panose="020B0604020202020204" pitchFamily="34" charset="0"/>
            </a:endParaRPr>
          </a:p>
          <a:p>
            <a:pPr marL="0" indent="0" algn="ctr">
              <a:buNone/>
            </a:pPr>
            <a:r>
              <a:rPr lang="en-US" dirty="0">
                <a:solidFill>
                  <a:schemeClr val="accent4">
                    <a:lumMod val="75000"/>
                  </a:schemeClr>
                </a:solidFill>
                <a:latin typeface="Arial" panose="020B0604020202020204" pitchFamily="34" charset="0"/>
                <a:cs typeface="Arial" panose="020B0604020202020204" pitchFamily="34" charset="0"/>
              </a:rPr>
              <a:t>MENTOR </a:t>
            </a:r>
          </a:p>
          <a:p>
            <a:pPr marL="0" indent="0" algn="ctr">
              <a:buNone/>
            </a:pPr>
            <a:r>
              <a:rPr lang="en-US" b="1" dirty="0">
                <a:latin typeface="Arial" panose="020B0604020202020204" pitchFamily="34" charset="0"/>
                <a:cs typeface="Arial" panose="020B0604020202020204" pitchFamily="34" charset="0"/>
              </a:rPr>
              <a:t>SANGEETHA MAHALINGAM</a:t>
            </a:r>
          </a:p>
        </p:txBody>
      </p:sp>
    </p:spTree>
    <p:extLst>
      <p:ext uri="{BB962C8B-B14F-4D97-AF65-F5344CB8AC3E}">
        <p14:creationId xmlns:p14="http://schemas.microsoft.com/office/powerpoint/2010/main" val="15980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F13224-DD63-489B-94F0-5E6C7A97518F}"/>
              </a:ext>
            </a:extLst>
          </p:cNvPr>
          <p:cNvSpPr txBox="1"/>
          <p:nvPr/>
        </p:nvSpPr>
        <p:spPr>
          <a:xfrm>
            <a:off x="484094" y="322731"/>
            <a:ext cx="9127992" cy="7325082"/>
          </a:xfrm>
          <a:prstGeom prst="rect">
            <a:avLst/>
          </a:prstGeom>
          <a:noFill/>
        </p:spPr>
        <p:txBody>
          <a:bodyPr wrap="square" rtlCol="0">
            <a:spAutoFit/>
          </a:bodyPr>
          <a:lstStyle/>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latin typeface="Arial" panose="020B0604020202020204" pitchFamily="34" charset="0"/>
                <a:cs typeface="Arial" panose="020B0604020202020204" pitchFamily="34" charset="0"/>
              </a:rPr>
              <a:t>The classification model demonstrates an </a:t>
            </a:r>
            <a:r>
              <a:rPr lang="en-US" sz="2000" b="1" dirty="0">
                <a:latin typeface="Arial" panose="020B0604020202020204" pitchFamily="34" charset="0"/>
                <a:cs typeface="Arial" panose="020B0604020202020204" pitchFamily="34" charset="0"/>
              </a:rPr>
              <a:t>overall accuracy of 95%, </a:t>
            </a:r>
            <a:r>
              <a:rPr lang="en-US" sz="2000" dirty="0">
                <a:latin typeface="Arial" panose="020B0604020202020204" pitchFamily="34" charset="0"/>
                <a:cs typeface="Arial" panose="020B0604020202020204" pitchFamily="34" charset="0"/>
              </a:rPr>
              <a:t>indicating reliable performance in predicting skin conditions</a:t>
            </a:r>
          </a:p>
          <a:p>
            <a:pPr marL="285750" indent="-28575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macro avg</a:t>
            </a:r>
            <a:r>
              <a:rPr lang="en-US" sz="2000" dirty="0">
                <a:latin typeface="Arial" panose="020B0604020202020204" pitchFamily="34" charset="0"/>
                <a:cs typeface="Arial" panose="020B0604020202020204" pitchFamily="34" charset="0"/>
              </a:rPr>
              <a:t> precision, recall, and F1-score of 0.96, 0.95, and 0.95, respectively, as indicators of balanced performance across all classes.</a:t>
            </a:r>
          </a:p>
          <a:p>
            <a:pPr marL="285750" indent="-28575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b="1" dirty="0">
                <a:latin typeface="Arial" panose="020B0604020202020204" pitchFamily="34" charset="0"/>
                <a:cs typeface="Arial" panose="020B0604020202020204" pitchFamily="34" charset="0"/>
              </a:rPr>
              <a:t>Class-wise Performance:</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Chickenpox, Nail-fungus, Ringworm </a:t>
            </a:r>
            <a:r>
              <a:rPr lang="en-US" sz="2000" dirty="0">
                <a:latin typeface="Arial" panose="020B0604020202020204" pitchFamily="34" charset="0"/>
                <a:cs typeface="Arial" panose="020B0604020202020204" pitchFamily="34" charset="0"/>
              </a:rPr>
              <a:t>are got perfect scores whose Precision, Recall, and F1-Score = 1.0</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Slightly Lower Performance: </a:t>
            </a:r>
          </a:p>
          <a:p>
            <a:pPr>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Cutaneous-larva-</a:t>
            </a:r>
            <a:r>
              <a:rPr lang="en-US" sz="2000" dirty="0" err="1">
                <a:latin typeface="Arial" panose="020B0604020202020204" pitchFamily="34" charset="0"/>
                <a:cs typeface="Arial" panose="020B0604020202020204" pitchFamily="34" charset="0"/>
              </a:rPr>
              <a:t>migrans</a:t>
            </a:r>
            <a:r>
              <a:rPr lang="en-US" sz="2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Precision: 0.85, Recall: 0.92, F1-Score: 0.88</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Impetigo:</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Recall: 0.9</a:t>
            </a:r>
          </a:p>
          <a:p>
            <a:pPr lvl="1"/>
            <a:endParaRPr lang="en-US" dirty="0"/>
          </a:p>
          <a:p>
            <a:pPr marL="742950" lvl="1" indent="-285750">
              <a:buFont typeface="Arial" panose="020B0604020202020204" pitchFamily="34" charset="0"/>
              <a:buChar char="•"/>
            </a:pPr>
            <a:endParaRPr lang="en-US" dirty="0"/>
          </a:p>
          <a:p>
            <a:pPr lvl="1"/>
            <a:endParaRPr lang="en-US" dirty="0"/>
          </a:p>
          <a:p>
            <a:pPr marL="285750" indent="-285750">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896290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37ABDA-172C-4C16-AEBF-295C44BF9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802" y="340196"/>
            <a:ext cx="6749763" cy="6177608"/>
          </a:xfrm>
          <a:prstGeom prst="rect">
            <a:avLst/>
          </a:prstGeom>
        </p:spPr>
      </p:pic>
    </p:spTree>
    <p:extLst>
      <p:ext uri="{BB962C8B-B14F-4D97-AF65-F5344CB8AC3E}">
        <p14:creationId xmlns:p14="http://schemas.microsoft.com/office/powerpoint/2010/main" val="1699752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F39C29-3012-48AA-B354-B51DC778826E}"/>
              </a:ext>
            </a:extLst>
          </p:cNvPr>
          <p:cNvSpPr txBox="1"/>
          <p:nvPr/>
        </p:nvSpPr>
        <p:spPr>
          <a:xfrm>
            <a:off x="642257" y="1132114"/>
            <a:ext cx="9089571" cy="3822841"/>
          </a:xfrm>
          <a:prstGeom prst="rect">
            <a:avLst/>
          </a:prstGeom>
          <a:noFill/>
        </p:spPr>
        <p:txBody>
          <a:bodyPr wrap="square">
            <a:spAutoFit/>
          </a:bodyPr>
          <a:lstStyle/>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The values along the diagonal represent the number of correct predictions for each class.</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These values indicate the true positive count for each skin disease category.</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The off-diagonal values (non-zero entries not on the diagonal) represent the misclassifications.</a:t>
            </a:r>
          </a:p>
          <a:p>
            <a:pPr>
              <a:lnSpc>
                <a:spcPct val="200000"/>
              </a:lnSpc>
            </a:pPr>
            <a:r>
              <a:rPr lang="en-US" dirty="0">
                <a:latin typeface="Arial" panose="020B0604020202020204" pitchFamily="34" charset="0"/>
                <a:cs typeface="Arial" panose="020B0604020202020204" pitchFamily="34" charset="0"/>
              </a:rPr>
              <a:t>       Cutaneous-Larva-</a:t>
            </a:r>
            <a:r>
              <a:rPr lang="en-US" dirty="0" err="1">
                <a:latin typeface="Arial" panose="020B0604020202020204" pitchFamily="34" charset="0"/>
                <a:cs typeface="Arial" panose="020B0604020202020204" pitchFamily="34" charset="0"/>
              </a:rPr>
              <a:t>Migrans</a:t>
            </a:r>
            <a:r>
              <a:rPr lang="en-US" dirty="0">
                <a:latin typeface="Arial" panose="020B0604020202020204" pitchFamily="34" charset="0"/>
                <a:cs typeface="Arial" panose="020B0604020202020204" pitchFamily="34" charset="0"/>
              </a:rPr>
              <a:t>: 2 instances were incorrectly predicted as  Athlete’s Foot</a:t>
            </a:r>
          </a:p>
          <a:p>
            <a:pPr>
              <a:lnSpc>
                <a:spcPct val="200000"/>
              </a:lnSpc>
            </a:pPr>
            <a:r>
              <a:rPr lang="en-US" dirty="0">
                <a:latin typeface="Arial" panose="020B0604020202020204" pitchFamily="34" charset="0"/>
                <a:cs typeface="Arial" panose="020B0604020202020204" pitchFamily="34" charset="0"/>
              </a:rPr>
              <a:t>       Ringworm: 2 instances were misclassified as Cellulitis.  </a:t>
            </a:r>
          </a:p>
          <a:p>
            <a:pPr>
              <a:lnSpc>
                <a:spcPct val="200000"/>
              </a:lnSpc>
            </a:pPr>
            <a:r>
              <a:rPr lang="en-US" dirty="0">
                <a:latin typeface="Arial" panose="020B0604020202020204" pitchFamily="34" charset="0"/>
                <a:cs typeface="Arial" panose="020B0604020202020204" pitchFamily="34" charset="0"/>
              </a:rPr>
              <a:t>       Shingles: 1 instance was predicted as Cutaneous-Larva-</a:t>
            </a:r>
            <a:r>
              <a:rPr lang="en-US" dirty="0" err="1">
                <a:latin typeface="Arial" panose="020B0604020202020204" pitchFamily="34" charset="0"/>
                <a:cs typeface="Arial" panose="020B0604020202020204" pitchFamily="34" charset="0"/>
              </a:rPr>
              <a:t>Migrans</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83674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5ABC-91E9-480A-ABFC-49DFFD484D59}"/>
              </a:ext>
            </a:extLst>
          </p:cNvPr>
          <p:cNvSpPr>
            <a:spLocks noGrp="1"/>
          </p:cNvSpPr>
          <p:nvPr>
            <p:ph type="title"/>
          </p:nvPr>
        </p:nvSpPr>
        <p:spPr/>
        <p:txBody>
          <a:bodyPr/>
          <a:lstStyle/>
          <a:p>
            <a:r>
              <a:rPr lang="en-US" b="1" dirty="0">
                <a:solidFill>
                  <a:schemeClr val="accent2">
                    <a:lumMod val="75000"/>
                  </a:schemeClr>
                </a:solidFill>
                <a:latin typeface="Arial" panose="020B0604020202020204" pitchFamily="34" charset="0"/>
                <a:cs typeface="Arial" panose="020B0604020202020204" pitchFamily="34" charset="0"/>
              </a:rPr>
              <a:t>                      REFERENCES</a:t>
            </a:r>
            <a:r>
              <a:rPr lang="en-US" dirty="0">
                <a:solidFill>
                  <a:schemeClr val="accent2">
                    <a:lumMod val="75000"/>
                  </a:schemeClr>
                </a:solidFill>
              </a:rPr>
              <a:t> </a:t>
            </a:r>
          </a:p>
        </p:txBody>
      </p:sp>
      <p:sp>
        <p:nvSpPr>
          <p:cNvPr id="4" name="TextBox 3">
            <a:extLst>
              <a:ext uri="{FF2B5EF4-FFF2-40B4-BE49-F238E27FC236}">
                <a16:creationId xmlns:a16="http://schemas.microsoft.com/office/drawing/2014/main" id="{047FE40A-F796-46EC-B8B9-177B7586E6A6}"/>
              </a:ext>
            </a:extLst>
          </p:cNvPr>
          <p:cNvSpPr txBox="1"/>
          <p:nvPr/>
        </p:nvSpPr>
        <p:spPr>
          <a:xfrm>
            <a:off x="555495" y="1415143"/>
            <a:ext cx="9579105" cy="3477875"/>
          </a:xfrm>
          <a:prstGeom prst="rect">
            <a:avLst/>
          </a:prstGeom>
          <a:noFill/>
        </p:spPr>
        <p:txBody>
          <a:bodyPr wrap="square">
            <a:spAutoFit/>
          </a:bodyPr>
          <a:lstStyle/>
          <a:p>
            <a:pPr marL="285750" indent="-285750">
              <a:buFont typeface="Wingdings" panose="05000000000000000000" pitchFamily="2" charset="2"/>
              <a:buChar char="§"/>
            </a:pPr>
            <a:r>
              <a:rPr lang="en-US" sz="2000" b="1" dirty="0">
                <a:latin typeface="Arial" panose="020B0604020202020204" pitchFamily="34" charset="0"/>
                <a:cs typeface="Arial" panose="020B0604020202020204" pitchFamily="34" charset="0"/>
              </a:rPr>
              <a:t>Enhanced </a:t>
            </a:r>
            <a:r>
              <a:rPr lang="en-US" sz="2000" b="1" dirty="0" err="1">
                <a:latin typeface="Arial" panose="020B0604020202020204" pitchFamily="34" charset="0"/>
                <a:cs typeface="Arial" panose="020B0604020202020204" pitchFamily="34" charset="0"/>
              </a:rPr>
              <a:t>MobileNet</a:t>
            </a:r>
            <a:r>
              <a:rPr lang="en-US" sz="2000" b="1" dirty="0">
                <a:latin typeface="Arial" panose="020B0604020202020204" pitchFamily="34" charset="0"/>
                <a:cs typeface="Arial" panose="020B0604020202020204" pitchFamily="34" charset="0"/>
              </a:rPr>
              <a:t> for Skin Cancer Image Classification with Fused Features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This study proposes a novel deep learning model that enhances </a:t>
            </a:r>
            <a:r>
              <a:rPr lang="en-US" sz="2000" dirty="0" err="1">
                <a:latin typeface="Arial" panose="020B0604020202020204" pitchFamily="34" charset="0"/>
                <a:cs typeface="Arial" panose="020B0604020202020204" pitchFamily="34" charset="0"/>
              </a:rPr>
              <a:t>MobileNet</a:t>
            </a:r>
            <a:r>
              <a:rPr lang="en-US" sz="2000" dirty="0">
                <a:latin typeface="Arial" panose="020B0604020202020204" pitchFamily="34" charset="0"/>
                <a:cs typeface="Arial" panose="020B0604020202020204" pitchFamily="34" charset="0"/>
              </a:rPr>
              <a:t> for                    discriminating clinical skin cancer images by incorporating fused features.</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b="1" dirty="0">
                <a:latin typeface="Arial" panose="020B0604020202020204" pitchFamily="34" charset="0"/>
                <a:cs typeface="Arial" panose="020B0604020202020204" pitchFamily="34" charset="0"/>
              </a:rPr>
              <a:t>A Smartphone-Based Skin Disease Classification Using </a:t>
            </a:r>
            <a:r>
              <a:rPr lang="en-US" sz="2000" b="1" dirty="0" err="1">
                <a:latin typeface="Arial" panose="020B0604020202020204" pitchFamily="34" charset="0"/>
                <a:cs typeface="Arial" panose="020B0604020202020204" pitchFamily="34" charset="0"/>
              </a:rPr>
              <a:t>MobileNet</a:t>
            </a:r>
            <a:r>
              <a:rPr lang="en-US" sz="2000" b="1" dirty="0">
                <a:latin typeface="Arial" panose="020B0604020202020204" pitchFamily="34" charset="0"/>
                <a:cs typeface="Arial" panose="020B0604020202020204" pitchFamily="34" charset="0"/>
              </a:rPr>
              <a:t>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This paper discusses the use of the </a:t>
            </a:r>
            <a:r>
              <a:rPr lang="en-US" sz="2000" dirty="0" err="1">
                <a:latin typeface="Arial" panose="020B0604020202020204" pitchFamily="34" charset="0"/>
                <a:cs typeface="Arial" panose="020B0604020202020204" pitchFamily="34" charset="0"/>
              </a:rPr>
              <a:t>MobileNet</a:t>
            </a:r>
            <a:r>
              <a:rPr lang="en-US" sz="2000" dirty="0">
                <a:latin typeface="Arial" panose="020B0604020202020204" pitchFamily="34" charset="0"/>
                <a:cs typeface="Arial" panose="020B0604020202020204" pitchFamily="34" charset="0"/>
              </a:rPr>
              <a:t> model, applying transfer learning on seven skin diseases to create a skin disease classification system on an Android application.</a:t>
            </a:r>
          </a:p>
        </p:txBody>
      </p:sp>
    </p:spTree>
    <p:extLst>
      <p:ext uri="{BB962C8B-B14F-4D97-AF65-F5344CB8AC3E}">
        <p14:creationId xmlns:p14="http://schemas.microsoft.com/office/powerpoint/2010/main" val="152531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20C32-4CF2-4C34-9013-34480E3BE31D}"/>
              </a:ext>
            </a:extLst>
          </p:cNvPr>
          <p:cNvSpPr>
            <a:spLocks noGrp="1"/>
          </p:cNvSpPr>
          <p:nvPr>
            <p:ph type="title" idx="4294967295"/>
          </p:nvPr>
        </p:nvSpPr>
        <p:spPr>
          <a:xfrm>
            <a:off x="0" y="365125"/>
            <a:ext cx="10515600" cy="898899"/>
          </a:xfrm>
        </p:spPr>
        <p:txBody>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9C450CD-898B-4EBC-9B1D-D70C8DD2F5BC}"/>
              </a:ext>
            </a:extLst>
          </p:cNvPr>
          <p:cNvSpPr>
            <a:spLocks noGrp="1"/>
          </p:cNvSpPr>
          <p:nvPr>
            <p:ph idx="4294967295"/>
          </p:nvPr>
        </p:nvSpPr>
        <p:spPr>
          <a:xfrm>
            <a:off x="1" y="1556657"/>
            <a:ext cx="9818913" cy="4037319"/>
          </a:xfrm>
        </p:spPr>
        <p:txBody>
          <a:bodyPr>
            <a:normAutofit/>
          </a:bodyPr>
          <a:lstStyle/>
          <a:p>
            <a:pPr algn="just"/>
            <a:r>
              <a:rPr lang="en-US" sz="2000" dirty="0">
                <a:latin typeface="Arial" panose="020B0604020202020204" pitchFamily="34" charset="0"/>
                <a:cs typeface="Arial" panose="020B0604020202020204" pitchFamily="34" charset="0"/>
              </a:rPr>
              <a:t> The combination of </a:t>
            </a:r>
            <a:r>
              <a:rPr lang="en-US" sz="2000" dirty="0" err="1">
                <a:latin typeface="Arial" panose="020B0604020202020204" pitchFamily="34" charset="0"/>
                <a:cs typeface="Arial" panose="020B0604020202020204" pitchFamily="34" charset="0"/>
              </a:rPr>
              <a:t>MobileNet</a:t>
            </a:r>
            <a:r>
              <a:rPr lang="en-US" sz="2000" dirty="0">
                <a:latin typeface="Arial" panose="020B0604020202020204" pitchFamily="34" charset="0"/>
                <a:cs typeface="Arial" panose="020B0604020202020204" pitchFamily="34" charset="0"/>
              </a:rPr>
              <a:t> for feature extraction and SVM for classification achieved an </a:t>
            </a:r>
            <a:r>
              <a:rPr lang="en-US" sz="2000" b="1" dirty="0">
                <a:latin typeface="Arial" panose="020B0604020202020204" pitchFamily="34" charset="0"/>
                <a:cs typeface="Arial" panose="020B0604020202020204" pitchFamily="34" charset="0"/>
              </a:rPr>
              <a:t>accuracy of 95%</a:t>
            </a:r>
            <a:r>
              <a:rPr lang="en-US" sz="2000" dirty="0">
                <a:latin typeface="Arial" panose="020B0604020202020204" pitchFamily="34" charset="0"/>
                <a:cs typeface="Arial" panose="020B0604020202020204" pitchFamily="34" charset="0"/>
              </a:rPr>
              <a:t>, demonstrating its effectiveness in diagnosing advanced skin diseases. This approach leverages deep feature embeddings, resulting in near-perfect classification for diseases with distinct visual characteristics, such as Nail Fungus and Chickenpox.</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Despite the high accuracy, slight challenges were observed in differentiating overlapping classes, such </a:t>
            </a:r>
            <a:r>
              <a:rPr lang="en-US" sz="2000" b="1" dirty="0">
                <a:latin typeface="Arial" panose="020B0604020202020204" pitchFamily="34" charset="0"/>
                <a:cs typeface="Arial" panose="020B0604020202020204" pitchFamily="34" charset="0"/>
              </a:rPr>
              <a:t>as Cutaneous-Larva-</a:t>
            </a:r>
            <a:r>
              <a:rPr lang="en-US" sz="2000" b="1" dirty="0" err="1">
                <a:latin typeface="Arial" panose="020B0604020202020204" pitchFamily="34" charset="0"/>
                <a:cs typeface="Arial" panose="020B0604020202020204" pitchFamily="34" charset="0"/>
              </a:rPr>
              <a:t>Migrans</a:t>
            </a:r>
            <a:r>
              <a:rPr lang="en-US" sz="2000" dirty="0">
                <a:latin typeface="Arial" panose="020B0604020202020204" pitchFamily="34" charset="0"/>
                <a:cs typeface="Arial" panose="020B0604020202020204" pitchFamily="34" charset="0"/>
              </a:rPr>
              <a:t>. This highlights areas for further optimization through fine-tuning and enhanced feature extraction. Overall, the method showcases the potential of integrating deep learning and machine learning for medical image analysis.</a:t>
            </a:r>
          </a:p>
        </p:txBody>
      </p:sp>
    </p:spTree>
    <p:extLst>
      <p:ext uri="{BB962C8B-B14F-4D97-AF65-F5344CB8AC3E}">
        <p14:creationId xmlns:p14="http://schemas.microsoft.com/office/powerpoint/2010/main" val="3146281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0F83E1-B0AD-0B14-B51E-7A5589451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9960"/>
            <a:ext cx="13104324" cy="7371183"/>
          </a:xfrm>
          <a:prstGeom prst="rect">
            <a:avLst/>
          </a:prstGeom>
        </p:spPr>
      </p:pic>
    </p:spTree>
    <p:extLst>
      <p:ext uri="{BB962C8B-B14F-4D97-AF65-F5344CB8AC3E}">
        <p14:creationId xmlns:p14="http://schemas.microsoft.com/office/powerpoint/2010/main" val="132458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F406-26D0-3495-41B4-80DE4AF4FACA}"/>
              </a:ext>
            </a:extLst>
          </p:cNvPr>
          <p:cNvSpPr>
            <a:spLocks noGrp="1"/>
          </p:cNvSpPr>
          <p:nvPr>
            <p:ph type="title"/>
          </p:nvPr>
        </p:nvSpPr>
        <p:spPr/>
        <p:txBody>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 PROBLEM STATEMENT</a:t>
            </a:r>
            <a:endParaRPr lang="en-IN" dirty="0">
              <a:solidFill>
                <a:schemeClr val="accent2">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097CE55-D58F-DB60-ED91-95D105CFF875}"/>
              </a:ext>
            </a:extLst>
          </p:cNvPr>
          <p:cNvSpPr>
            <a:spLocks noGrp="1"/>
          </p:cNvSpPr>
          <p:nvPr>
            <p:ph idx="1"/>
          </p:nvPr>
        </p:nvSpPr>
        <p:spPr>
          <a:xfrm>
            <a:off x="381001" y="1436913"/>
            <a:ext cx="9307286" cy="5170715"/>
          </a:xfrm>
        </p:spPr>
        <p:txBody>
          <a:bodyPr>
            <a:normAutofit/>
          </a:bodyPr>
          <a:lstStyle/>
          <a:p>
            <a:pPr algn="just">
              <a:buFont typeface="Wingdings" panose="05000000000000000000" pitchFamily="2" charset="2"/>
              <a:buChar char="§"/>
            </a:pPr>
            <a:r>
              <a:rPr lang="en-US" sz="1900" dirty="0">
                <a:effectLst/>
                <a:latin typeface="Arial" panose="020B0604020202020204" pitchFamily="34" charset="0"/>
                <a:ea typeface="Times New Roman" panose="02020603050405020304" pitchFamily="18" charset="0"/>
                <a:cs typeface="Arial" panose="020B0604020202020204" pitchFamily="34" charset="0"/>
              </a:rPr>
              <a:t>Skin diseases are a widespread health issue, particularly in densely populated and polluted areas, where environmental stressors like air pollution exacerbate their prevalence. These conditions, including rosacea, melanoma, psoriasis, and acne, significantly affect individuals’ physical and mental well-being. </a:t>
            </a:r>
          </a:p>
          <a:p>
            <a:pPr algn="just">
              <a:buFont typeface="Wingdings" panose="05000000000000000000" pitchFamily="2" charset="2"/>
              <a:buChar char="§"/>
            </a:pPr>
            <a:endParaRPr lang="en-US" sz="1900" dirty="0">
              <a:latin typeface="Arial" panose="020B0604020202020204" pitchFamily="34" charset="0"/>
              <a:ea typeface="Times New Roman" panose="02020603050405020304" pitchFamily="18" charset="0"/>
              <a:cs typeface="Arial" panose="020B0604020202020204" pitchFamily="34" charset="0"/>
            </a:endParaRPr>
          </a:p>
          <a:p>
            <a:pPr algn="just">
              <a:buFont typeface="Wingdings" panose="05000000000000000000" pitchFamily="2" charset="2"/>
              <a:buChar char="§"/>
            </a:pPr>
            <a:r>
              <a:rPr lang="en-US" sz="1900" dirty="0">
                <a:effectLst/>
                <a:latin typeface="Arial" panose="020B0604020202020204" pitchFamily="34" charset="0"/>
                <a:ea typeface="Times New Roman" panose="02020603050405020304" pitchFamily="18" charset="0"/>
                <a:cs typeface="Arial" panose="020B0604020202020204" pitchFamily="34" charset="0"/>
              </a:rPr>
              <a:t>Addressing this challenge necessitates innovative, efficient, and accurate diagnostic tools to complement traditional methods, which often rely on dermatological expertise and invasive procedures</a:t>
            </a:r>
          </a:p>
          <a:p>
            <a:pPr algn="just">
              <a:buFont typeface="Wingdings" panose="05000000000000000000" pitchFamily="2" charset="2"/>
              <a:buChar char="§"/>
            </a:pPr>
            <a:endParaRPr lang="en-US" sz="1900" dirty="0">
              <a:effectLst/>
              <a:latin typeface="Arial" panose="020B0604020202020204" pitchFamily="34" charset="0"/>
              <a:ea typeface="Times New Roman" panose="02020603050405020304" pitchFamily="18" charset="0"/>
              <a:cs typeface="Arial" panose="020B0604020202020204" pitchFamily="34" charset="0"/>
            </a:endParaRPr>
          </a:p>
          <a:p>
            <a:pPr algn="just">
              <a:buFont typeface="Wingdings" panose="05000000000000000000" pitchFamily="2" charset="2"/>
              <a:buChar char="§"/>
            </a:pPr>
            <a:r>
              <a:rPr lang="en-US" sz="1900" dirty="0">
                <a:effectLst/>
                <a:latin typeface="Arial" panose="020B0604020202020204" pitchFamily="34" charset="0"/>
                <a:ea typeface="Times New Roman" panose="02020603050405020304" pitchFamily="18" charset="0"/>
                <a:cs typeface="Arial" panose="020B0604020202020204" pitchFamily="34" charset="0"/>
              </a:rPr>
              <a:t>This project presents a cutting-edge system for diagnosing skin diseases using image processing and machine learning techniques. The methodology involves preprocessing steps such as noise filtering, grayscale conversion, and image segmentation to prepare high-resolution skin images for analysis. </a:t>
            </a:r>
          </a:p>
          <a:p>
            <a:pPr marL="0" indent="0" algn="just">
              <a:buNone/>
            </a:pPr>
            <a:endParaRPr lang="en-I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1030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9688-594A-4414-8056-CF4AD00EDA98}"/>
              </a:ext>
            </a:extLst>
          </p:cNvPr>
          <p:cNvSpPr>
            <a:spLocks noGrp="1"/>
          </p:cNvSpPr>
          <p:nvPr>
            <p:ph type="title"/>
          </p:nvPr>
        </p:nvSpPr>
        <p:spPr/>
        <p:txBody>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OBJECTIVE</a:t>
            </a:r>
          </a:p>
        </p:txBody>
      </p:sp>
      <p:sp>
        <p:nvSpPr>
          <p:cNvPr id="3" name="Content Placeholder 2">
            <a:extLst>
              <a:ext uri="{FF2B5EF4-FFF2-40B4-BE49-F238E27FC236}">
                <a16:creationId xmlns:a16="http://schemas.microsoft.com/office/drawing/2014/main" id="{170A5F45-D8A6-43B6-987B-65F0210C4C2A}"/>
              </a:ext>
            </a:extLst>
          </p:cNvPr>
          <p:cNvSpPr>
            <a:spLocks noGrp="1"/>
          </p:cNvSpPr>
          <p:nvPr>
            <p:ph idx="1"/>
          </p:nvPr>
        </p:nvSpPr>
        <p:spPr>
          <a:xfrm>
            <a:off x="838200" y="1389529"/>
            <a:ext cx="8435802" cy="4787434"/>
          </a:xfrm>
        </p:spPr>
        <p:txBody>
          <a:bodyPr/>
          <a:lstStyle/>
          <a:p>
            <a:pPr algn="just"/>
            <a:endParaRPr lang="en-US" dirty="0"/>
          </a:p>
          <a:p>
            <a:pPr algn="just"/>
            <a:r>
              <a:rPr lang="en-US" sz="2000" dirty="0">
                <a:latin typeface="Arial" panose="020B0604020202020204" pitchFamily="34" charset="0"/>
                <a:cs typeface="Arial" panose="020B0604020202020204" pitchFamily="34" charset="0"/>
              </a:rPr>
              <a:t>The objective of this project is to develop an efficient and accurate automated skin disease classification system by leveraging advanced image processing techniques and machine learning algorithms. </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To classify various skin diseases, such as Athlete's Foot, Cellulitis, Chickenpox, and others, with a high degree of accuracy.</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To utilize </a:t>
            </a:r>
            <a:r>
              <a:rPr lang="en-US" sz="2000" dirty="0" err="1">
                <a:latin typeface="Arial" panose="020B0604020202020204" pitchFamily="34" charset="0"/>
                <a:cs typeface="Arial" panose="020B0604020202020204" pitchFamily="34" charset="0"/>
              </a:rPr>
              <a:t>MobileNet</a:t>
            </a:r>
            <a:r>
              <a:rPr lang="en-US" sz="2000" dirty="0">
                <a:latin typeface="Arial" panose="020B0604020202020204" pitchFamily="34" charset="0"/>
                <a:cs typeface="Arial" panose="020B0604020202020204" pitchFamily="34" charset="0"/>
              </a:rPr>
              <a:t>, a lightweight and efficient deep learning model, for extracting meaningful and discriminative features from medical images of skin diseases.</a:t>
            </a:r>
          </a:p>
        </p:txBody>
      </p:sp>
    </p:spTree>
    <p:extLst>
      <p:ext uri="{BB962C8B-B14F-4D97-AF65-F5344CB8AC3E}">
        <p14:creationId xmlns:p14="http://schemas.microsoft.com/office/powerpoint/2010/main" val="282948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5207-B88C-453F-8564-EF76B247B738}"/>
              </a:ext>
            </a:extLst>
          </p:cNvPr>
          <p:cNvSpPr>
            <a:spLocks noGrp="1"/>
          </p:cNvSpPr>
          <p:nvPr>
            <p:ph type="title"/>
          </p:nvPr>
        </p:nvSpPr>
        <p:spPr>
          <a:xfrm>
            <a:off x="452717" y="170480"/>
            <a:ext cx="10442591" cy="1054043"/>
          </a:xfrm>
        </p:spPr>
        <p:txBody>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FLOW CHART</a:t>
            </a:r>
          </a:p>
        </p:txBody>
      </p:sp>
      <p:graphicFrame>
        <p:nvGraphicFramePr>
          <p:cNvPr id="8" name="Content Placeholder 7">
            <a:extLst>
              <a:ext uri="{FF2B5EF4-FFF2-40B4-BE49-F238E27FC236}">
                <a16:creationId xmlns:a16="http://schemas.microsoft.com/office/drawing/2014/main" id="{42E2D5DE-8DFA-4818-BD7E-A28746D28749}"/>
              </a:ext>
            </a:extLst>
          </p:cNvPr>
          <p:cNvGraphicFramePr>
            <a:graphicFrameLocks noGrp="1"/>
          </p:cNvGraphicFramePr>
          <p:nvPr>
            <p:ph idx="1"/>
            <p:extLst>
              <p:ext uri="{D42A27DB-BD31-4B8C-83A1-F6EECF244321}">
                <p14:modId xmlns:p14="http://schemas.microsoft.com/office/powerpoint/2010/main" val="3617831733"/>
              </p:ext>
            </p:extLst>
          </p:nvPr>
        </p:nvGraphicFramePr>
        <p:xfrm>
          <a:off x="838199" y="1120589"/>
          <a:ext cx="9910483"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650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74CA46-6AEC-43CF-9951-CFA5368C74FD}"/>
              </a:ext>
            </a:extLst>
          </p:cNvPr>
          <p:cNvSpPr txBox="1"/>
          <p:nvPr/>
        </p:nvSpPr>
        <p:spPr>
          <a:xfrm>
            <a:off x="370114" y="368503"/>
            <a:ext cx="9154885" cy="6063198"/>
          </a:xfrm>
          <a:prstGeom prst="rect">
            <a:avLst/>
          </a:prstGeom>
          <a:noFill/>
        </p:spPr>
        <p:txBody>
          <a:bodyPr wrap="square">
            <a:spAutoFit/>
          </a:bodyPr>
          <a:lstStyle/>
          <a:p>
            <a:pPr marL="285750" indent="-285750">
              <a:buFont typeface="Wingdings" panose="05000000000000000000" pitchFamily="2" charset="2"/>
              <a:buChar char="§"/>
            </a:pPr>
            <a:r>
              <a:rPr lang="en-US" sz="2000" b="1" dirty="0">
                <a:latin typeface="Arial" panose="020B0604020202020204" pitchFamily="34" charset="0"/>
                <a:cs typeface="Arial" panose="020B0604020202020204" pitchFamily="34" charset="0"/>
              </a:rPr>
              <a:t>Preprocessing of Skin Disease Images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Input medical images are preprocessed for consistency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Ensures compatibility with </a:t>
            </a:r>
            <a:r>
              <a:rPr lang="en-US" dirty="0" err="1">
                <a:latin typeface="Arial" panose="020B0604020202020204" pitchFamily="34" charset="0"/>
                <a:cs typeface="Arial" panose="020B0604020202020204" pitchFamily="34" charset="0"/>
              </a:rPr>
              <a:t>MobileNet’s</a:t>
            </a:r>
            <a:r>
              <a:rPr lang="en-US" dirty="0">
                <a:latin typeface="Arial" panose="020B0604020202020204" pitchFamily="34" charset="0"/>
                <a:cs typeface="Arial" panose="020B0604020202020204" pitchFamily="34" charset="0"/>
              </a:rPr>
              <a:t> input layer</a:t>
            </a:r>
            <a:r>
              <a:rPr lang="en-US" dirty="0"/>
              <a:t>.</a:t>
            </a:r>
          </a:p>
          <a:p>
            <a:endParaRPr lang="en-US" dirty="0"/>
          </a:p>
          <a:p>
            <a:endParaRPr lang="en-US" dirty="0"/>
          </a:p>
          <a:p>
            <a:pPr marL="285750" indent="-285750">
              <a:buFont typeface="Wingdings" panose="05000000000000000000" pitchFamily="2" charset="2"/>
              <a:buChar char="§"/>
            </a:pPr>
            <a:r>
              <a:rPr lang="en-US" sz="2000" b="1" dirty="0">
                <a:latin typeface="Arial" panose="020B0604020202020204" pitchFamily="34" charset="0"/>
                <a:cs typeface="Arial" panose="020B0604020202020204" pitchFamily="34" charset="0"/>
              </a:rPr>
              <a:t>Feature Extraction Using </a:t>
            </a:r>
            <a:r>
              <a:rPr lang="en-US" sz="2000" b="1" dirty="0" err="1">
                <a:latin typeface="Arial" panose="020B0604020202020204" pitchFamily="34" charset="0"/>
                <a:cs typeface="Arial" panose="020B0604020202020204" pitchFamily="34" charset="0"/>
              </a:rPr>
              <a:t>MobileNet</a:t>
            </a:r>
            <a:r>
              <a:rPr lang="en-US" sz="2000" b="1"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Pre-trained </a:t>
            </a:r>
            <a:r>
              <a:rPr lang="en-US" dirty="0" err="1">
                <a:latin typeface="Arial" panose="020B0604020202020204" pitchFamily="34" charset="0"/>
                <a:cs typeface="Arial" panose="020B0604020202020204" pitchFamily="34" charset="0"/>
              </a:rPr>
              <a:t>MobileNet</a:t>
            </a:r>
            <a:r>
              <a:rPr lang="en-US" dirty="0">
                <a:latin typeface="Arial" panose="020B0604020202020204" pitchFamily="34" charset="0"/>
                <a:cs typeface="Arial" panose="020B0604020202020204" pitchFamily="34" charset="0"/>
              </a:rPr>
              <a:t>  is used as a feature extractor.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Remove the classification head (fully connected layers).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Extract deep feature embeddings from the penultimate layer.</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b="1" dirty="0">
                <a:latin typeface="Arial" panose="020B0604020202020204" pitchFamily="34" charset="0"/>
                <a:cs typeface="Arial" panose="020B0604020202020204" pitchFamily="34" charset="0"/>
              </a:rPr>
              <a:t>Feature Representation :</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MobileNet</a:t>
            </a:r>
            <a:r>
              <a:rPr lang="en-US" dirty="0">
                <a:latin typeface="Arial" panose="020B0604020202020204" pitchFamily="34" charset="0"/>
                <a:cs typeface="Arial" panose="020B0604020202020204" pitchFamily="34" charset="0"/>
              </a:rPr>
              <a:t> outputs a fixed-size feature vector for each image.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These vectors capture essential patterns like textures, colors, and edges, critical for identifying skin conditions.</a:t>
            </a:r>
          </a:p>
          <a:p>
            <a:endParaRPr lang="en-US"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b="1" dirty="0">
                <a:latin typeface="Arial" panose="020B0604020202020204" pitchFamily="34" charset="0"/>
                <a:cs typeface="Arial" panose="020B0604020202020204" pitchFamily="34" charset="0"/>
              </a:rPr>
              <a:t>Classification Using Support Vector Machine (SVM)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Deep feature vectors are passed to an SVM classifier.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SVM is trained to classify diseases into categories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Uses a linear for high-dimensional separation.</a:t>
            </a:r>
          </a:p>
        </p:txBody>
      </p:sp>
    </p:spTree>
    <p:extLst>
      <p:ext uri="{BB962C8B-B14F-4D97-AF65-F5344CB8AC3E}">
        <p14:creationId xmlns:p14="http://schemas.microsoft.com/office/powerpoint/2010/main" val="345323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17E05-998E-72EE-5990-72771B30429D}"/>
              </a:ext>
            </a:extLst>
          </p:cNvPr>
          <p:cNvSpPr>
            <a:spLocks noGrp="1"/>
          </p:cNvSpPr>
          <p:nvPr>
            <p:ph type="title"/>
          </p:nvPr>
        </p:nvSpPr>
        <p:spPr/>
        <p:txBody>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DATASET</a:t>
            </a:r>
            <a:endParaRPr lang="en-IN" dirty="0">
              <a:solidFill>
                <a:schemeClr val="accent2">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A1BD3FD-9617-D550-A4BF-6E8CB129CA2B}"/>
              </a:ext>
            </a:extLst>
          </p:cNvPr>
          <p:cNvSpPr>
            <a:spLocks noGrp="1"/>
          </p:cNvSpPr>
          <p:nvPr>
            <p:ph idx="1"/>
          </p:nvPr>
        </p:nvSpPr>
        <p:spPr>
          <a:xfrm>
            <a:off x="838200" y="1508289"/>
            <a:ext cx="9274629" cy="4668674"/>
          </a:xfrm>
        </p:spPr>
        <p:txBody>
          <a:bodyPr>
            <a:normAutofit/>
          </a:bodyPr>
          <a:lstStyle/>
          <a:p>
            <a:r>
              <a:rPr lang="en-IN" sz="1900" dirty="0">
                <a:latin typeface="Arial" panose="020B0604020202020204" pitchFamily="34" charset="0"/>
                <a:cs typeface="Arial" panose="020B0604020202020204" pitchFamily="34" charset="0"/>
              </a:rPr>
              <a:t>Multiple Skin Disease Detection and Classification Dataset contains eight different classes of skin diseases or conditions, which includes:</a:t>
            </a:r>
          </a:p>
          <a:p>
            <a:r>
              <a:rPr lang="en-IN" sz="1900" dirty="0">
                <a:latin typeface="Arial" panose="020B0604020202020204" pitchFamily="34" charset="0"/>
                <a:cs typeface="Arial" panose="020B0604020202020204" pitchFamily="34" charset="0"/>
              </a:rPr>
              <a:t>cellulitis</a:t>
            </a:r>
          </a:p>
          <a:p>
            <a:r>
              <a:rPr lang="en-IN" sz="1900">
                <a:latin typeface="Arial" panose="020B0604020202020204" pitchFamily="34" charset="0"/>
                <a:cs typeface="Arial" panose="020B0604020202020204" pitchFamily="34" charset="0"/>
              </a:rPr>
              <a:t>shingles</a:t>
            </a:r>
            <a:endParaRPr lang="en-IN" sz="1900" dirty="0">
              <a:latin typeface="Arial" panose="020B0604020202020204" pitchFamily="34" charset="0"/>
              <a:cs typeface="Arial" panose="020B0604020202020204" pitchFamily="34" charset="0"/>
            </a:endParaRPr>
          </a:p>
          <a:p>
            <a:r>
              <a:rPr lang="en-IN" sz="1900" dirty="0">
                <a:latin typeface="Arial" panose="020B0604020202020204" pitchFamily="34" charset="0"/>
                <a:cs typeface="Arial" panose="020B0604020202020204" pitchFamily="34" charset="0"/>
              </a:rPr>
              <a:t>chickenpox</a:t>
            </a:r>
          </a:p>
          <a:p>
            <a:r>
              <a:rPr lang="en-IN" sz="1900" dirty="0">
                <a:latin typeface="Arial" panose="020B0604020202020204" pitchFamily="34" charset="0"/>
                <a:cs typeface="Arial" panose="020B0604020202020204" pitchFamily="34" charset="0"/>
              </a:rPr>
              <a:t>cutaneous-larva-</a:t>
            </a:r>
            <a:r>
              <a:rPr lang="en-IN" sz="1900" dirty="0" err="1">
                <a:latin typeface="Arial" panose="020B0604020202020204" pitchFamily="34" charset="0"/>
                <a:cs typeface="Arial" panose="020B0604020202020204" pitchFamily="34" charset="0"/>
              </a:rPr>
              <a:t>migrans</a:t>
            </a:r>
            <a:endParaRPr lang="en-IN" sz="1900" dirty="0">
              <a:latin typeface="Arial" panose="020B0604020202020204" pitchFamily="34" charset="0"/>
              <a:cs typeface="Arial" panose="020B0604020202020204" pitchFamily="34" charset="0"/>
            </a:endParaRPr>
          </a:p>
          <a:p>
            <a:r>
              <a:rPr lang="en-IN" sz="1900" dirty="0">
                <a:latin typeface="Arial" panose="020B0604020202020204" pitchFamily="34" charset="0"/>
                <a:cs typeface="Arial" panose="020B0604020202020204" pitchFamily="34" charset="0"/>
              </a:rPr>
              <a:t>ringworm</a:t>
            </a:r>
          </a:p>
          <a:p>
            <a:r>
              <a:rPr lang="en-IN" sz="1900" dirty="0">
                <a:latin typeface="Arial" panose="020B0604020202020204" pitchFamily="34" charset="0"/>
                <a:cs typeface="Arial" panose="020B0604020202020204" pitchFamily="34" charset="0"/>
              </a:rPr>
              <a:t>nail-fungus</a:t>
            </a:r>
          </a:p>
          <a:p>
            <a:r>
              <a:rPr lang="en-IN" sz="1900" dirty="0">
                <a:latin typeface="Arial" panose="020B0604020202020204" pitchFamily="34" charset="0"/>
                <a:cs typeface="Arial" panose="020B0604020202020204" pitchFamily="34" charset="0"/>
              </a:rPr>
              <a:t>athlete-foot</a:t>
            </a:r>
          </a:p>
          <a:p>
            <a:r>
              <a:rPr lang="en-IN" sz="1900" dirty="0">
                <a:latin typeface="Arial" panose="020B0604020202020204" pitchFamily="34" charset="0"/>
                <a:cs typeface="Arial" panose="020B0604020202020204" pitchFamily="34" charset="0"/>
              </a:rPr>
              <a:t>impetigo</a:t>
            </a:r>
          </a:p>
        </p:txBody>
      </p:sp>
    </p:spTree>
    <p:extLst>
      <p:ext uri="{BB962C8B-B14F-4D97-AF65-F5344CB8AC3E}">
        <p14:creationId xmlns:p14="http://schemas.microsoft.com/office/powerpoint/2010/main" val="41623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4AEC-16A8-AB25-F9E0-DA2DA914BC38}"/>
              </a:ext>
            </a:extLst>
          </p:cNvPr>
          <p:cNvSpPr>
            <a:spLocks noGrp="1"/>
          </p:cNvSpPr>
          <p:nvPr>
            <p:ph type="title"/>
          </p:nvPr>
        </p:nvSpPr>
        <p:spPr/>
        <p:txBody>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SKIN DISEASE IMAGES</a:t>
            </a:r>
            <a:endParaRPr lang="en-IN" dirty="0">
              <a:solidFill>
                <a:schemeClr val="accent2">
                  <a:lumMod val="75000"/>
                </a:schemeClr>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ED82E0A3-49E4-0898-C49F-102A59AACE16}"/>
              </a:ext>
            </a:extLst>
          </p:cNvPr>
          <p:cNvPicPr>
            <a:picLocks noGrp="1" noChangeAspect="1"/>
          </p:cNvPicPr>
          <p:nvPr>
            <p:ph idx="1"/>
          </p:nvPr>
        </p:nvPicPr>
        <p:blipFill>
          <a:blip r:embed="rId2"/>
          <a:stretch>
            <a:fillRect/>
          </a:stretch>
        </p:blipFill>
        <p:spPr>
          <a:xfrm>
            <a:off x="1506164" y="1410107"/>
            <a:ext cx="7360471" cy="4351338"/>
          </a:xfrm>
        </p:spPr>
      </p:pic>
    </p:spTree>
    <p:extLst>
      <p:ext uri="{BB962C8B-B14F-4D97-AF65-F5344CB8AC3E}">
        <p14:creationId xmlns:p14="http://schemas.microsoft.com/office/powerpoint/2010/main" val="2164952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F2E93-9D1E-4ED8-8C8D-EE228179517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            </a:t>
            </a:r>
            <a:r>
              <a:rPr lang="en-US" b="1" dirty="0">
                <a:solidFill>
                  <a:schemeClr val="accent2">
                    <a:lumMod val="75000"/>
                  </a:schemeClr>
                </a:solidFill>
                <a:latin typeface="Arial" panose="020B0604020202020204" pitchFamily="34" charset="0"/>
                <a:cs typeface="Arial" panose="020B0604020202020204" pitchFamily="34" charset="0"/>
              </a:rPr>
              <a:t>MOBILENET WITH SVM </a:t>
            </a:r>
          </a:p>
        </p:txBody>
      </p:sp>
      <p:sp>
        <p:nvSpPr>
          <p:cNvPr id="3" name="Content Placeholder 2">
            <a:extLst>
              <a:ext uri="{FF2B5EF4-FFF2-40B4-BE49-F238E27FC236}">
                <a16:creationId xmlns:a16="http://schemas.microsoft.com/office/drawing/2014/main" id="{694CCF1F-33B3-44C9-9D00-5ADD84A5207D}"/>
              </a:ext>
            </a:extLst>
          </p:cNvPr>
          <p:cNvSpPr>
            <a:spLocks noGrp="1"/>
          </p:cNvSpPr>
          <p:nvPr>
            <p:ph idx="1"/>
          </p:nvPr>
        </p:nvSpPr>
        <p:spPr>
          <a:xfrm>
            <a:off x="533400" y="1404257"/>
            <a:ext cx="8596668" cy="5573486"/>
          </a:xfrm>
        </p:spPr>
        <p:txBody>
          <a:bodyPr/>
          <a:lstStyle/>
          <a:p>
            <a:r>
              <a:rPr lang="en-US" sz="2400" b="1" dirty="0">
                <a:latin typeface="Arial" panose="020B0604020202020204" pitchFamily="34" charset="0"/>
                <a:cs typeface="Arial" panose="020B0604020202020204" pitchFamily="34" charset="0"/>
              </a:rPr>
              <a:t>Advantages of </a:t>
            </a:r>
            <a:r>
              <a:rPr lang="en-US" sz="2400" b="1" dirty="0" err="1">
                <a:latin typeface="Arial" panose="020B0604020202020204" pitchFamily="34" charset="0"/>
                <a:cs typeface="Arial" panose="020B0604020202020204" pitchFamily="34" charset="0"/>
              </a:rPr>
              <a:t>MobileNet</a:t>
            </a:r>
            <a:r>
              <a:rPr lang="en-US" sz="2400" b="1" dirty="0">
                <a:latin typeface="Arial" panose="020B0604020202020204" pitchFamily="34" charset="0"/>
                <a:cs typeface="Arial" panose="020B0604020202020204" pitchFamily="34" charset="0"/>
              </a:rPr>
              <a:t> with SVM</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Efficient and Lightweight</a:t>
            </a:r>
            <a:r>
              <a:rPr lang="en-US" sz="2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2000" dirty="0" err="1">
                <a:latin typeface="Arial" panose="020B0604020202020204" pitchFamily="34" charset="0"/>
                <a:cs typeface="Arial" panose="020B0604020202020204" pitchFamily="34" charset="0"/>
              </a:rPr>
              <a:t>MobileNet</a:t>
            </a:r>
            <a:r>
              <a:rPr lang="en-US" sz="2000" dirty="0">
                <a:latin typeface="Arial" panose="020B0604020202020204" pitchFamily="34" charset="0"/>
                <a:cs typeface="Arial" panose="020B0604020202020204" pitchFamily="34" charset="0"/>
              </a:rPr>
              <a:t> is optimized for performance on devices with limited computational power.</a:t>
            </a:r>
          </a:p>
          <a:p>
            <a:pPr marL="742950" lvl="1"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Robust Feature Extraction</a:t>
            </a:r>
            <a:r>
              <a:rPr lang="en-US" sz="2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Pre-trained </a:t>
            </a:r>
            <a:r>
              <a:rPr lang="en-US" sz="2000" dirty="0" err="1">
                <a:latin typeface="Arial" panose="020B0604020202020204" pitchFamily="34" charset="0"/>
                <a:cs typeface="Arial" panose="020B0604020202020204" pitchFamily="34" charset="0"/>
              </a:rPr>
              <a:t>MobileNet</a:t>
            </a:r>
            <a:r>
              <a:rPr lang="en-US" sz="2000" dirty="0">
                <a:latin typeface="Arial" panose="020B0604020202020204" pitchFamily="34" charset="0"/>
                <a:cs typeface="Arial" panose="020B0604020202020204" pitchFamily="34" charset="0"/>
              </a:rPr>
              <a:t> learns general image patterns that can transfer well to medical images.</a:t>
            </a:r>
          </a:p>
          <a:p>
            <a:pPr marL="742950" lvl="1"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SVM’s High Precision for Small Datasets</a:t>
            </a:r>
            <a:r>
              <a:rPr lang="en-US" sz="2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SVM performs well even when the dataset size is relatively small, leveraging high-quality features from </a:t>
            </a:r>
            <a:r>
              <a:rPr lang="en-US" sz="2000" dirty="0" err="1">
                <a:latin typeface="Arial" panose="020B0604020202020204" pitchFamily="34" charset="0"/>
                <a:cs typeface="Arial" panose="020B0604020202020204" pitchFamily="34" charset="0"/>
              </a:rPr>
              <a:t>MobileNet</a:t>
            </a:r>
            <a:r>
              <a:rPr lang="en-US" sz="2000" dirty="0">
                <a:latin typeface="Arial" panose="020B060402020202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2687570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773A-3C0E-4928-9F61-CAA6A86ADF88}"/>
              </a:ext>
            </a:extLst>
          </p:cNvPr>
          <p:cNvSpPr>
            <a:spLocks noGrp="1"/>
          </p:cNvSpPr>
          <p:nvPr>
            <p:ph type="title"/>
          </p:nvPr>
        </p:nvSpPr>
        <p:spPr>
          <a:xfrm>
            <a:off x="727104" y="97971"/>
            <a:ext cx="10515600" cy="1251858"/>
          </a:xfrm>
        </p:spPr>
        <p:txBody>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RESULTS</a:t>
            </a:r>
          </a:p>
        </p:txBody>
      </p:sp>
      <p:pic>
        <p:nvPicPr>
          <p:cNvPr id="4" name="Picture 3">
            <a:extLst>
              <a:ext uri="{FF2B5EF4-FFF2-40B4-BE49-F238E27FC236}">
                <a16:creationId xmlns:a16="http://schemas.microsoft.com/office/drawing/2014/main" id="{BEEF796E-1382-46C6-A143-A1C1068B8EEE}"/>
              </a:ext>
            </a:extLst>
          </p:cNvPr>
          <p:cNvPicPr>
            <a:picLocks noChangeAspect="1"/>
          </p:cNvPicPr>
          <p:nvPr/>
        </p:nvPicPr>
        <p:blipFill rotWithShape="1">
          <a:blip r:embed="rId2">
            <a:extLst>
              <a:ext uri="{28A0092B-C50C-407E-A947-70E740481C1C}">
                <a14:useLocalDpi xmlns:a14="http://schemas.microsoft.com/office/drawing/2010/main" val="0"/>
              </a:ext>
            </a:extLst>
          </a:blip>
          <a:srcRect l="1672" t="876"/>
          <a:stretch/>
        </p:blipFill>
        <p:spPr>
          <a:xfrm>
            <a:off x="629131" y="918983"/>
            <a:ext cx="8612839" cy="5493829"/>
          </a:xfrm>
          <a:prstGeom prst="rect">
            <a:avLst/>
          </a:prstGeom>
        </p:spPr>
      </p:pic>
    </p:spTree>
    <p:extLst>
      <p:ext uri="{BB962C8B-B14F-4D97-AF65-F5344CB8AC3E}">
        <p14:creationId xmlns:p14="http://schemas.microsoft.com/office/powerpoint/2010/main" val="4699020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254</TotalTime>
  <Words>806</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Wingdings</vt:lpstr>
      <vt:lpstr>Wingdings 3</vt:lpstr>
      <vt:lpstr>Facet</vt:lpstr>
      <vt:lpstr>ADVANCED SKIN DISEASES DIAGNOSIS LEVEARGING IMAGE PROCESSING</vt:lpstr>
      <vt:lpstr> PROBLEM STATEMENT</vt:lpstr>
      <vt:lpstr>OBJECTIVE</vt:lpstr>
      <vt:lpstr>FLOW CHART</vt:lpstr>
      <vt:lpstr>PowerPoint Presentation</vt:lpstr>
      <vt:lpstr>DATASET</vt:lpstr>
      <vt:lpstr>SKIN DISEASE IMAGES</vt:lpstr>
      <vt:lpstr>            MOBILENET WITH SVM </vt:lpstr>
      <vt:lpstr>RESULTS</vt:lpstr>
      <vt:lpstr>PowerPoint Presentation</vt:lpstr>
      <vt:lpstr>PowerPoint Presentation</vt:lpstr>
      <vt:lpstr>PowerPoint Presentation</vt:lpstr>
      <vt:lpstr>                      REFERENCES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SKIN DISEASE LEVARGING IMAGE PROCESSING</dc:title>
  <dc:creator>Baig Manzoor</dc:creator>
  <cp:lastModifiedBy>Abhijeet W</cp:lastModifiedBy>
  <cp:revision>33</cp:revision>
  <dcterms:created xsi:type="dcterms:W3CDTF">2025-01-04T10:59:14Z</dcterms:created>
  <dcterms:modified xsi:type="dcterms:W3CDTF">2025-01-07T13:36:27Z</dcterms:modified>
</cp:coreProperties>
</file>