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ankitgupta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rankitgupt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Koduru Gayatri</a:t>
            </a:r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9188387" y="5583387"/>
            <a:ext cx="2780931" cy="652942"/>
            <a:chOff x="9197265" y="5911861"/>
            <a:chExt cx="2780931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github.com/</a:t>
              </a:r>
              <a:r>
                <a:rPr lang="en-US" sz="1400" u="none" strike="noStrike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mrankitgupta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linkedin.com/in/</a:t>
              </a:r>
              <a:r>
                <a:rPr lang="en-US" sz="1400" u="none" strike="noStrike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mrankitgupta</a:t>
              </a: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3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24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Times New Roman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Koduru Gayatri</cp:lastModifiedBy>
  <cp:revision>7</cp:revision>
  <dcterms:created xsi:type="dcterms:W3CDTF">2022-04-19T20:18:35Z</dcterms:created>
  <dcterms:modified xsi:type="dcterms:W3CDTF">2024-08-26T15:13:33Z</dcterms:modified>
</cp:coreProperties>
</file>