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T-LAB" initials="S" lastIdx="1" clrIdx="0">
    <p:extLst>
      <p:ext uri="{19B8F6BF-5375-455C-9EA6-DF929625EA0E}">
        <p15:presenceInfo xmlns:p15="http://schemas.microsoft.com/office/powerpoint/2012/main" userId="SST-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3:18:04.316" idx="1">
    <p:pos x="5320" y="290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Csc</a:t>
            </a:r>
            <a:r>
              <a:rPr lang="en-GB" dirty="0" smtClean="0"/>
              <a:t> 102 assignment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Agorua</a:t>
            </a:r>
            <a:r>
              <a:rPr lang="en-GB" dirty="0" smtClean="0"/>
              <a:t> </a:t>
            </a:r>
            <a:r>
              <a:rPr lang="en-GB" dirty="0" err="1" smtClean="0"/>
              <a:t>chikaodi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3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65362"/>
            <a:ext cx="8610600" cy="1293028"/>
          </a:xfrm>
        </p:spPr>
        <p:txBody>
          <a:bodyPr>
            <a:normAutofit fontScale="90000"/>
          </a:bodyPr>
          <a:lstStyle/>
          <a:p>
            <a:pPr lvl="0"/>
            <a:r>
              <a:rPr lang="en-US" sz="2000" dirty="0"/>
              <a:t>Write a Python program to get the difference between a given number and 17, if the number is greater than 17 return double the absolute difference</a:t>
            </a:r>
            <a:r>
              <a:rPr lang="en-US" dirty="0"/>
              <a:t>.</a:t>
            </a:r>
            <a:br>
              <a:rPr lang="en-US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4811" y="1163783"/>
            <a:ext cx="10820400" cy="5386646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Flowchart: Terminator 4"/>
          <p:cNvSpPr/>
          <p:nvPr/>
        </p:nvSpPr>
        <p:spPr>
          <a:xfrm>
            <a:off x="4765963" y="1392383"/>
            <a:ext cx="2660073" cy="53201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389120" y="2211787"/>
            <a:ext cx="3291839" cy="1184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 difference (n)</a:t>
            </a:r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558144" y="3857106"/>
            <a:ext cx="3075709" cy="9809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 &lt;= 17?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025833" y="5087389"/>
            <a:ext cx="2161309" cy="61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Return 17 - 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689320" y="5099659"/>
            <a:ext cx="2277688" cy="602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Return (n – 17)*2</a:t>
            </a:r>
            <a:endParaRPr lang="en-GB" dirty="0"/>
          </a:p>
        </p:txBody>
      </p:sp>
      <p:sp>
        <p:nvSpPr>
          <p:cNvPr id="12" name="Flowchart: Terminator 11"/>
          <p:cNvSpPr/>
          <p:nvPr/>
        </p:nvSpPr>
        <p:spPr>
          <a:xfrm>
            <a:off x="4973781" y="5914705"/>
            <a:ext cx="2122516" cy="57753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GB" dirty="0"/>
          </a:p>
        </p:txBody>
      </p:sp>
      <p:cxnSp>
        <p:nvCxnSpPr>
          <p:cNvPr id="16" name="Straight Arrow Connector 15"/>
          <p:cNvCxnSpPr>
            <a:endCxn id="6" idx="0"/>
          </p:cNvCxnSpPr>
          <p:nvPr/>
        </p:nvCxnSpPr>
        <p:spPr>
          <a:xfrm flipH="1">
            <a:off x="6035040" y="1962406"/>
            <a:ext cx="60958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</p:cNvCxnSpPr>
          <p:nvPr/>
        </p:nvCxnSpPr>
        <p:spPr>
          <a:xfrm flipH="1">
            <a:off x="6035039" y="3395950"/>
            <a:ext cx="1" cy="40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106487" y="4472647"/>
            <a:ext cx="867294" cy="57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96297" y="4578335"/>
            <a:ext cx="731867" cy="50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58342" y="5702531"/>
            <a:ext cx="428800" cy="21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096297" y="5739738"/>
            <a:ext cx="731867" cy="38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58144" y="466382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7586850" y="463512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2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2200" dirty="0"/>
              <a:t>Write a Python program to calculate the sum of three given numbers, if the values are equal then return thrice of their sum</a:t>
            </a:r>
            <a:r>
              <a:rPr lang="en-US" dirty="0"/>
              <a:t>.</a:t>
            </a:r>
            <a:br>
              <a:rPr lang="en-US" dirty="0"/>
            </a:b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034933" y="2057401"/>
            <a:ext cx="2930238" cy="594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 </a:t>
            </a:r>
            <a:r>
              <a:rPr lang="en-GB" dirty="0" err="1" smtClean="0"/>
              <a:t>sum_thrice</a:t>
            </a:r>
            <a:r>
              <a:rPr lang="en-GB" dirty="0" smtClean="0"/>
              <a:t>(</a:t>
            </a:r>
            <a:r>
              <a:rPr lang="en-GB" dirty="0" err="1" smtClean="0"/>
              <a:t>x,y,z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346662" y="3016323"/>
            <a:ext cx="2510443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Sum = x +y + z</a:t>
            </a:r>
            <a:endParaRPr lang="en-GB" dirty="0"/>
          </a:p>
        </p:txBody>
      </p:sp>
      <p:sp>
        <p:nvSpPr>
          <p:cNvPr id="6" name="Flowchart: Decision 5"/>
          <p:cNvSpPr/>
          <p:nvPr/>
        </p:nvSpPr>
        <p:spPr>
          <a:xfrm>
            <a:off x="1346662" y="3794361"/>
            <a:ext cx="2419003" cy="9461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x=y=z</a:t>
            </a:r>
            <a:endParaRPr lang="en-GB" dirty="0"/>
          </a:p>
        </p:txBody>
      </p:sp>
      <p:sp>
        <p:nvSpPr>
          <p:cNvPr id="7" name="Flowchart: Process 6"/>
          <p:cNvSpPr/>
          <p:nvPr/>
        </p:nvSpPr>
        <p:spPr>
          <a:xfrm>
            <a:off x="207817" y="4917378"/>
            <a:ext cx="1961805" cy="3823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Sum = sum*3</a:t>
            </a:r>
            <a:endParaRPr lang="en-GB" dirty="0"/>
          </a:p>
        </p:txBody>
      </p:sp>
      <p:sp>
        <p:nvSpPr>
          <p:cNvPr id="8" name="Flowchart: Process 7"/>
          <p:cNvSpPr/>
          <p:nvPr/>
        </p:nvSpPr>
        <p:spPr>
          <a:xfrm>
            <a:off x="1463040" y="5505702"/>
            <a:ext cx="2394065" cy="573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Return sum</a:t>
            </a:r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2252749" y="6392487"/>
            <a:ext cx="1288473" cy="4655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4" idx="4"/>
          </p:cNvCxnSpPr>
          <p:nvPr/>
        </p:nvCxnSpPr>
        <p:spPr>
          <a:xfrm>
            <a:off x="2500052" y="2651760"/>
            <a:ext cx="0" cy="33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2601884" y="3548338"/>
            <a:ext cx="58188" cy="2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346662" y="4472247"/>
            <a:ext cx="457200" cy="44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58836" y="4538749"/>
            <a:ext cx="0" cy="96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29047" y="5299763"/>
            <a:ext cx="74815" cy="20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0"/>
          </p:cNvCxnSpPr>
          <p:nvPr/>
        </p:nvCxnSpPr>
        <p:spPr>
          <a:xfrm>
            <a:off x="2895600" y="6109573"/>
            <a:ext cx="1386" cy="28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02923" y="502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674088" y="454151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5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Write a Python program which will return true if the two given integer values are equal or their sum or difference is 5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4549833" y="2194560"/>
            <a:ext cx="3092334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 test_number5(</a:t>
            </a:r>
            <a:r>
              <a:rPr lang="en-GB" dirty="0" err="1" smtClean="0"/>
              <a:t>x,y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Flowchart: Decision 4"/>
          <p:cNvSpPr/>
          <p:nvPr/>
        </p:nvSpPr>
        <p:spPr>
          <a:xfrm>
            <a:off x="3823854" y="3288067"/>
            <a:ext cx="4621877" cy="8312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X==y or abs(x-y)==5 or (</a:t>
            </a:r>
            <a:r>
              <a:rPr lang="en-GB" dirty="0" err="1" smtClean="0"/>
              <a:t>x+y</a:t>
            </a:r>
            <a:r>
              <a:rPr lang="en-GB" dirty="0" smtClean="0"/>
              <a:t>) ==5</a:t>
            </a:r>
            <a:endParaRPr lang="en-GB" dirty="0"/>
          </a:p>
        </p:txBody>
      </p:sp>
      <p:sp>
        <p:nvSpPr>
          <p:cNvPr id="6" name="Flowchart: Process 5"/>
          <p:cNvSpPr/>
          <p:nvPr/>
        </p:nvSpPr>
        <p:spPr>
          <a:xfrm>
            <a:off x="3823854" y="4636998"/>
            <a:ext cx="1878676" cy="5320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Return true</a:t>
            </a:r>
            <a:endParaRPr lang="en-GB" dirty="0"/>
          </a:p>
        </p:txBody>
      </p:sp>
      <p:sp>
        <p:nvSpPr>
          <p:cNvPr id="7" name="Flowchart: Process 6"/>
          <p:cNvSpPr/>
          <p:nvPr/>
        </p:nvSpPr>
        <p:spPr>
          <a:xfrm>
            <a:off x="6386945" y="4603747"/>
            <a:ext cx="2058786" cy="5320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Return false</a:t>
            </a:r>
            <a:endParaRPr lang="en-GB" dirty="0"/>
          </a:p>
        </p:txBody>
      </p:sp>
      <p:sp>
        <p:nvSpPr>
          <p:cNvPr id="8" name="Flowchart: Terminator 7"/>
          <p:cNvSpPr/>
          <p:nvPr/>
        </p:nvSpPr>
        <p:spPr>
          <a:xfrm>
            <a:off x="4915592" y="5620169"/>
            <a:ext cx="2033847" cy="46439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6118167" y="2926080"/>
            <a:ext cx="16626" cy="36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49833" y="3956858"/>
            <a:ext cx="520931" cy="68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298575" y="4019587"/>
            <a:ext cx="343592" cy="61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15592" y="5212847"/>
            <a:ext cx="421179" cy="40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386945" y="5169012"/>
            <a:ext cx="562494" cy="45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38106" y="411793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506577" y="40739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5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Write a Python program to sort three integers without using conditional statements and loops.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10820400" cy="480059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lowchart: Terminator 3"/>
          <p:cNvSpPr/>
          <p:nvPr/>
        </p:nvSpPr>
        <p:spPr>
          <a:xfrm>
            <a:off x="5189220" y="2227811"/>
            <a:ext cx="2011680" cy="2493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4341322" y="2762287"/>
            <a:ext cx="3707475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 = </a:t>
            </a:r>
            <a:r>
              <a:rPr lang="en-GB" dirty="0" err="1" smtClean="0"/>
              <a:t>int</a:t>
            </a:r>
            <a:r>
              <a:rPr lang="en-GB" dirty="0" smtClean="0"/>
              <a:t>(input(input first number:)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144982" y="3778901"/>
            <a:ext cx="5902036" cy="185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Y= </a:t>
            </a:r>
            <a:r>
              <a:rPr lang="en-GB" dirty="0" err="1" smtClean="0"/>
              <a:t>int</a:t>
            </a:r>
            <a:r>
              <a:rPr lang="en-GB" dirty="0" smtClean="0"/>
              <a:t>(input(input second number)</a:t>
            </a:r>
          </a:p>
          <a:p>
            <a:pPr algn="ctr"/>
            <a:r>
              <a:rPr lang="en-GB" dirty="0" smtClean="0"/>
              <a:t>Z= </a:t>
            </a:r>
            <a:r>
              <a:rPr lang="en-GB" dirty="0" err="1" smtClean="0"/>
              <a:t>int</a:t>
            </a:r>
            <a:r>
              <a:rPr lang="en-GB" dirty="0" smtClean="0"/>
              <a:t>(input(input second number:)</a:t>
            </a:r>
          </a:p>
          <a:p>
            <a:pPr algn="ctr"/>
            <a:r>
              <a:rPr lang="en-GB" dirty="0"/>
              <a:t>a</a:t>
            </a:r>
            <a:r>
              <a:rPr lang="en-GB" dirty="0" smtClean="0"/>
              <a:t>1 = min(</a:t>
            </a:r>
            <a:r>
              <a:rPr lang="en-GB" dirty="0" err="1" smtClean="0"/>
              <a:t>x,y,z</a:t>
            </a:r>
            <a:r>
              <a:rPr lang="en-GB" dirty="0" smtClean="0"/>
              <a:t>)</a:t>
            </a:r>
          </a:p>
          <a:p>
            <a:pPr algn="ctr"/>
            <a:r>
              <a:rPr lang="en-GB" dirty="0"/>
              <a:t>a</a:t>
            </a:r>
            <a:r>
              <a:rPr lang="en-GB" dirty="0" smtClean="0"/>
              <a:t>3 = max(</a:t>
            </a:r>
            <a:r>
              <a:rPr lang="en-GB" dirty="0" err="1" smtClean="0"/>
              <a:t>x,y,z</a:t>
            </a:r>
            <a:r>
              <a:rPr lang="en-GB" dirty="0" smtClean="0"/>
              <a:t>)</a:t>
            </a:r>
          </a:p>
          <a:p>
            <a:pPr algn="ctr"/>
            <a:r>
              <a:rPr lang="en-GB" dirty="0"/>
              <a:t>a</a:t>
            </a:r>
            <a:r>
              <a:rPr lang="en-GB" dirty="0" smtClean="0"/>
              <a:t>2 = (</a:t>
            </a:r>
            <a:r>
              <a:rPr lang="en-GB" dirty="0" err="1" smtClean="0"/>
              <a:t>x+y+z</a:t>
            </a:r>
            <a:r>
              <a:rPr lang="en-GB" dirty="0" smtClean="0"/>
              <a:t>) – a1 – a3</a:t>
            </a:r>
          </a:p>
          <a:p>
            <a:pPr algn="ctr"/>
            <a:r>
              <a:rPr lang="en-GB" dirty="0" smtClean="0"/>
              <a:t>Print(number in sorted order)</a:t>
            </a:r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7" name="Flowchart: Terminator 6"/>
          <p:cNvSpPr/>
          <p:nvPr/>
        </p:nvSpPr>
        <p:spPr>
          <a:xfrm>
            <a:off x="4590358" y="5973740"/>
            <a:ext cx="3011284" cy="6816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GB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6195060" y="2477193"/>
            <a:ext cx="0" cy="28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6096000" y="3493807"/>
            <a:ext cx="55418" cy="28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6096000" y="5636029"/>
            <a:ext cx="0" cy="33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/>
              <a:t>Write a Python function that takes a positive integer and returns the sum of the cube of all the positive integers smaller than the specified number</a:t>
            </a:r>
            <a:br>
              <a:rPr lang="en-US" sz="2400" dirty="0"/>
            </a:b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9047"/>
            <a:ext cx="10820400" cy="495438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lowchart: Terminator 3"/>
          <p:cNvSpPr/>
          <p:nvPr/>
        </p:nvSpPr>
        <p:spPr>
          <a:xfrm>
            <a:off x="5406044" y="1774768"/>
            <a:ext cx="1379912" cy="5652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832465" y="2589813"/>
            <a:ext cx="2527069" cy="86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 </a:t>
            </a:r>
            <a:r>
              <a:rPr lang="en-GB" dirty="0" err="1" smtClean="0"/>
              <a:t>sum_of_cubes</a:t>
            </a:r>
            <a:r>
              <a:rPr lang="en-GB" dirty="0" smtClean="0"/>
              <a:t>(n)</a:t>
            </a:r>
            <a:endParaRPr lang="en-GB" dirty="0"/>
          </a:p>
        </p:txBody>
      </p:sp>
      <p:sp>
        <p:nvSpPr>
          <p:cNvPr id="7" name="Flowchart: Decision 6"/>
          <p:cNvSpPr/>
          <p:nvPr/>
        </p:nvSpPr>
        <p:spPr>
          <a:xfrm>
            <a:off x="5014305" y="3704115"/>
            <a:ext cx="2163387" cy="10079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r>
              <a:rPr lang="en-GB" dirty="0" smtClean="0"/>
              <a:t> &gt; 0 ?</a:t>
            </a:r>
            <a:endParaRPr lang="en-GB" dirty="0"/>
          </a:p>
        </p:txBody>
      </p:sp>
      <p:sp>
        <p:nvSpPr>
          <p:cNvPr id="8" name="Flowchart: Process 7"/>
          <p:cNvSpPr/>
          <p:nvPr/>
        </p:nvSpPr>
        <p:spPr>
          <a:xfrm>
            <a:off x="3690851" y="5187142"/>
            <a:ext cx="2078182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Total += n*n*n</a:t>
            </a:r>
          </a:p>
          <a:p>
            <a:pPr algn="ctr"/>
            <a:r>
              <a:rPr lang="en-GB" dirty="0" smtClean="0"/>
              <a:t>n -= 1</a:t>
            </a:r>
            <a:endParaRPr lang="en-GB" dirty="0"/>
          </a:p>
        </p:txBody>
      </p:sp>
      <p:sp>
        <p:nvSpPr>
          <p:cNvPr id="9" name="Flowchart: Process 8"/>
          <p:cNvSpPr/>
          <p:nvPr/>
        </p:nvSpPr>
        <p:spPr>
          <a:xfrm>
            <a:off x="6533804" y="5104015"/>
            <a:ext cx="2044931" cy="7481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GB" dirty="0" smtClean="0"/>
              <a:t>eturn total</a:t>
            </a:r>
            <a:endParaRPr lang="en-GB" dirty="0"/>
          </a:p>
        </p:txBody>
      </p:sp>
      <p:sp>
        <p:nvSpPr>
          <p:cNvPr id="10" name="Flowchart: Terminator 9"/>
          <p:cNvSpPr/>
          <p:nvPr/>
        </p:nvSpPr>
        <p:spPr>
          <a:xfrm>
            <a:off x="6538826" y="6183630"/>
            <a:ext cx="1641416" cy="4987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GB" dirty="0"/>
          </a:p>
        </p:txBody>
      </p: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6095998" y="2385755"/>
            <a:ext cx="2" cy="20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5998" y="3454336"/>
            <a:ext cx="0" cy="24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39491" y="4206239"/>
            <a:ext cx="1035799" cy="98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85956" y="4372495"/>
            <a:ext cx="573578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014305" y="4542264"/>
            <a:ext cx="603453" cy="64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59534" y="5918662"/>
            <a:ext cx="0" cy="212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57390" y="473825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079857" y="45492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5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</TotalTime>
  <Words>250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Csc 102 assignment</vt:lpstr>
      <vt:lpstr>Write a Python program to get the difference between a given number and 17, if the number is greater than 17 return double the absolute difference. </vt:lpstr>
      <vt:lpstr>Write a Python program to calculate the sum of three given numbers, if the values are equal then return thrice of their sum. </vt:lpstr>
      <vt:lpstr>Write a Python program which will return true if the two given integer values are equal or their sum or difference is 5.</vt:lpstr>
      <vt:lpstr>Write a Python program to sort three integers without using conditional statements and loops.</vt:lpstr>
      <vt:lpstr>Write a Python function that takes a positive integer and returns the sum of the cube of all the positive integers smaller than the specified number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102 assignment</dc:title>
  <dc:creator>SST-LAB</dc:creator>
  <cp:lastModifiedBy>SST-LAB</cp:lastModifiedBy>
  <cp:revision>5</cp:revision>
  <dcterms:created xsi:type="dcterms:W3CDTF">2021-04-20T11:01:04Z</dcterms:created>
  <dcterms:modified xsi:type="dcterms:W3CDTF">2021-04-20T11:42:49Z</dcterms:modified>
</cp:coreProperties>
</file>