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7B84F-EEA2-4361-B619-18F0B12960A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4E6FFE-1CC5-4DF3-8B6D-5506AD20F6B5}">
      <dgm:prSet/>
      <dgm:spPr/>
      <dgm:t>
        <a:bodyPr/>
        <a:lstStyle/>
        <a:p>
          <a:r>
            <a:rPr lang="en-US"/>
            <a:t>Techopoly is a mobile, Louisiana Tech themed monopoly game</a:t>
          </a:r>
        </a:p>
      </dgm:t>
    </dgm:pt>
    <dgm:pt modelId="{C541ECD5-21EC-478E-91E9-EF2FF401AB1A}" type="parTrans" cxnId="{7787A699-2E0E-4FA9-BC97-FE506FEF59FE}">
      <dgm:prSet/>
      <dgm:spPr/>
      <dgm:t>
        <a:bodyPr/>
        <a:lstStyle/>
        <a:p>
          <a:endParaRPr lang="en-US"/>
        </a:p>
      </dgm:t>
    </dgm:pt>
    <dgm:pt modelId="{40491747-9CF8-484E-B978-80012E2C18F5}" type="sibTrans" cxnId="{7787A699-2E0E-4FA9-BC97-FE506FEF59FE}">
      <dgm:prSet/>
      <dgm:spPr/>
      <dgm:t>
        <a:bodyPr/>
        <a:lstStyle/>
        <a:p>
          <a:endParaRPr lang="en-US"/>
        </a:p>
      </dgm:t>
    </dgm:pt>
    <dgm:pt modelId="{6DA2491D-2E7F-4494-B4B8-9DD08308C91E}">
      <dgm:prSet/>
      <dgm:spPr/>
      <dgm:t>
        <a:bodyPr/>
        <a:lstStyle/>
        <a:p>
          <a:r>
            <a:rPr lang="en-US"/>
            <a:t>Eliminates the need for pieces and paper money by keeping track of each player, their properties, and money values</a:t>
          </a:r>
        </a:p>
      </dgm:t>
    </dgm:pt>
    <dgm:pt modelId="{67EC0FC9-D9BB-49C9-AC11-F1638AFE8018}" type="parTrans" cxnId="{8C16CF8D-C675-463C-A5D2-2C2DEEE6DED3}">
      <dgm:prSet/>
      <dgm:spPr/>
      <dgm:t>
        <a:bodyPr/>
        <a:lstStyle/>
        <a:p>
          <a:endParaRPr lang="en-US"/>
        </a:p>
      </dgm:t>
    </dgm:pt>
    <dgm:pt modelId="{455EBCA3-376F-48DD-B270-A8A8970F7003}" type="sibTrans" cxnId="{8C16CF8D-C675-463C-A5D2-2C2DEEE6DED3}">
      <dgm:prSet/>
      <dgm:spPr/>
      <dgm:t>
        <a:bodyPr/>
        <a:lstStyle/>
        <a:p>
          <a:endParaRPr lang="en-US"/>
        </a:p>
      </dgm:t>
    </dgm:pt>
    <dgm:pt modelId="{2C76F7E7-2EC4-478E-A35A-9ED17A2B90F7}">
      <dgm:prSet/>
      <dgm:spPr/>
      <dgm:t>
        <a:bodyPr/>
        <a:lstStyle/>
        <a:p>
          <a:r>
            <a:rPr lang="en-US"/>
            <a:t>Main goal was to make a mobile monopoly game</a:t>
          </a:r>
        </a:p>
      </dgm:t>
    </dgm:pt>
    <dgm:pt modelId="{2F8A9066-7099-49B8-94E8-6BB34D81D7F0}" type="parTrans" cxnId="{250512D8-5753-410D-8EBC-4416C0D61F18}">
      <dgm:prSet/>
      <dgm:spPr/>
      <dgm:t>
        <a:bodyPr/>
        <a:lstStyle/>
        <a:p>
          <a:endParaRPr lang="en-US"/>
        </a:p>
      </dgm:t>
    </dgm:pt>
    <dgm:pt modelId="{B4B012F5-3CD4-44F4-B66B-73792C6D2210}" type="sibTrans" cxnId="{250512D8-5753-410D-8EBC-4416C0D61F18}">
      <dgm:prSet/>
      <dgm:spPr/>
      <dgm:t>
        <a:bodyPr/>
        <a:lstStyle/>
        <a:p>
          <a:endParaRPr lang="en-US"/>
        </a:p>
      </dgm:t>
    </dgm:pt>
    <dgm:pt modelId="{ADC69348-4895-40D6-B257-A22690D3CD88}">
      <dgm:prSet/>
      <dgm:spPr/>
      <dgm:t>
        <a:bodyPr/>
        <a:lstStyle/>
        <a:p>
          <a:r>
            <a:rPr lang="en-US"/>
            <a:t>Enclosing the game in a suitcase allowed for the hardware and software to be integrated cleanly and unseen</a:t>
          </a:r>
        </a:p>
      </dgm:t>
    </dgm:pt>
    <dgm:pt modelId="{BA633779-CE1A-4EF1-8446-3FD2A44DE5D6}" type="parTrans" cxnId="{51FDFAC2-7F4F-4C75-9F23-D72EC96F32AD}">
      <dgm:prSet/>
      <dgm:spPr/>
      <dgm:t>
        <a:bodyPr/>
        <a:lstStyle/>
        <a:p>
          <a:endParaRPr lang="en-US"/>
        </a:p>
      </dgm:t>
    </dgm:pt>
    <dgm:pt modelId="{557B4664-D78C-4100-A661-7DFF134FD42E}" type="sibTrans" cxnId="{51FDFAC2-7F4F-4C75-9F23-D72EC96F32AD}">
      <dgm:prSet/>
      <dgm:spPr/>
      <dgm:t>
        <a:bodyPr/>
        <a:lstStyle/>
        <a:p>
          <a:endParaRPr lang="en-US"/>
        </a:p>
      </dgm:t>
    </dgm:pt>
    <dgm:pt modelId="{3804CB12-FB43-4F28-AEBF-CFAD25AB38DF}" type="pres">
      <dgm:prSet presAssocID="{0CF7B84F-EEA2-4361-B619-18F0B12960AE}" presName="vert0" presStyleCnt="0">
        <dgm:presLayoutVars>
          <dgm:dir/>
          <dgm:animOne val="branch"/>
          <dgm:animLvl val="lvl"/>
        </dgm:presLayoutVars>
      </dgm:prSet>
      <dgm:spPr/>
    </dgm:pt>
    <dgm:pt modelId="{18723F62-C4D6-467C-B88E-95947AF0C03D}" type="pres">
      <dgm:prSet presAssocID="{F14E6FFE-1CC5-4DF3-8B6D-5506AD20F6B5}" presName="thickLine" presStyleLbl="alignNode1" presStyleIdx="0" presStyleCnt="4"/>
      <dgm:spPr/>
    </dgm:pt>
    <dgm:pt modelId="{C9AEE4D7-262C-484E-9312-FC8F03F4C06F}" type="pres">
      <dgm:prSet presAssocID="{F14E6FFE-1CC5-4DF3-8B6D-5506AD20F6B5}" presName="horz1" presStyleCnt="0"/>
      <dgm:spPr/>
    </dgm:pt>
    <dgm:pt modelId="{3DB7B763-D1DA-440C-86A9-6234268917A4}" type="pres">
      <dgm:prSet presAssocID="{F14E6FFE-1CC5-4DF3-8B6D-5506AD20F6B5}" presName="tx1" presStyleLbl="revTx" presStyleIdx="0" presStyleCnt="4"/>
      <dgm:spPr/>
    </dgm:pt>
    <dgm:pt modelId="{12449FDB-EE92-4ABC-8F10-F36C68128F11}" type="pres">
      <dgm:prSet presAssocID="{F14E6FFE-1CC5-4DF3-8B6D-5506AD20F6B5}" presName="vert1" presStyleCnt="0"/>
      <dgm:spPr/>
    </dgm:pt>
    <dgm:pt modelId="{82221BCA-289C-4CA2-AB49-30AFF4C9D671}" type="pres">
      <dgm:prSet presAssocID="{6DA2491D-2E7F-4494-B4B8-9DD08308C91E}" presName="thickLine" presStyleLbl="alignNode1" presStyleIdx="1" presStyleCnt="4"/>
      <dgm:spPr/>
    </dgm:pt>
    <dgm:pt modelId="{F9E1624B-4D5D-478F-BC21-AC2F1D4DCB3E}" type="pres">
      <dgm:prSet presAssocID="{6DA2491D-2E7F-4494-B4B8-9DD08308C91E}" presName="horz1" presStyleCnt="0"/>
      <dgm:spPr/>
    </dgm:pt>
    <dgm:pt modelId="{7CF436A6-F81F-46A3-83C9-D5B90A1F732B}" type="pres">
      <dgm:prSet presAssocID="{6DA2491D-2E7F-4494-B4B8-9DD08308C91E}" presName="tx1" presStyleLbl="revTx" presStyleIdx="1" presStyleCnt="4"/>
      <dgm:spPr/>
    </dgm:pt>
    <dgm:pt modelId="{C5D890D3-8E67-412B-B63F-BB184A78628D}" type="pres">
      <dgm:prSet presAssocID="{6DA2491D-2E7F-4494-B4B8-9DD08308C91E}" presName="vert1" presStyleCnt="0"/>
      <dgm:spPr/>
    </dgm:pt>
    <dgm:pt modelId="{EF39A20B-6ECB-4FAB-A335-F0EDF575ABBF}" type="pres">
      <dgm:prSet presAssocID="{2C76F7E7-2EC4-478E-A35A-9ED17A2B90F7}" presName="thickLine" presStyleLbl="alignNode1" presStyleIdx="2" presStyleCnt="4"/>
      <dgm:spPr/>
    </dgm:pt>
    <dgm:pt modelId="{74A7047E-526A-45F6-88D5-465EA853C447}" type="pres">
      <dgm:prSet presAssocID="{2C76F7E7-2EC4-478E-A35A-9ED17A2B90F7}" presName="horz1" presStyleCnt="0"/>
      <dgm:spPr/>
    </dgm:pt>
    <dgm:pt modelId="{1BCBF749-A964-452E-99D0-A6C281435FDD}" type="pres">
      <dgm:prSet presAssocID="{2C76F7E7-2EC4-478E-A35A-9ED17A2B90F7}" presName="tx1" presStyleLbl="revTx" presStyleIdx="2" presStyleCnt="4"/>
      <dgm:spPr/>
    </dgm:pt>
    <dgm:pt modelId="{395220ED-8269-4525-8D8E-900F33E63CBD}" type="pres">
      <dgm:prSet presAssocID="{2C76F7E7-2EC4-478E-A35A-9ED17A2B90F7}" presName="vert1" presStyleCnt="0"/>
      <dgm:spPr/>
    </dgm:pt>
    <dgm:pt modelId="{FA21972F-4AE2-4A86-BD79-6BADED649F72}" type="pres">
      <dgm:prSet presAssocID="{ADC69348-4895-40D6-B257-A22690D3CD88}" presName="thickLine" presStyleLbl="alignNode1" presStyleIdx="3" presStyleCnt="4"/>
      <dgm:spPr/>
    </dgm:pt>
    <dgm:pt modelId="{8282F3EE-1A4C-4B87-8AA9-304459B62592}" type="pres">
      <dgm:prSet presAssocID="{ADC69348-4895-40D6-B257-A22690D3CD88}" presName="horz1" presStyleCnt="0"/>
      <dgm:spPr/>
    </dgm:pt>
    <dgm:pt modelId="{C72D91A0-4D8A-4AE0-BF99-C31BBFB0E6A1}" type="pres">
      <dgm:prSet presAssocID="{ADC69348-4895-40D6-B257-A22690D3CD88}" presName="tx1" presStyleLbl="revTx" presStyleIdx="3" presStyleCnt="4"/>
      <dgm:spPr/>
    </dgm:pt>
    <dgm:pt modelId="{9B57856C-1BF5-4CE3-82F6-74D52D61FC6E}" type="pres">
      <dgm:prSet presAssocID="{ADC69348-4895-40D6-B257-A22690D3CD88}" presName="vert1" presStyleCnt="0"/>
      <dgm:spPr/>
    </dgm:pt>
  </dgm:ptLst>
  <dgm:cxnLst>
    <dgm:cxn modelId="{33B6A814-2115-4154-952D-6CF6A03AA7EE}" type="presOf" srcId="{6DA2491D-2E7F-4494-B4B8-9DD08308C91E}" destId="{7CF436A6-F81F-46A3-83C9-D5B90A1F732B}" srcOrd="0" destOrd="0" presId="urn:microsoft.com/office/officeart/2008/layout/LinedList"/>
    <dgm:cxn modelId="{6FC9C415-B144-404F-A6C7-0A0507DF2649}" type="presOf" srcId="{2C76F7E7-2EC4-478E-A35A-9ED17A2B90F7}" destId="{1BCBF749-A964-452E-99D0-A6C281435FDD}" srcOrd="0" destOrd="0" presId="urn:microsoft.com/office/officeart/2008/layout/LinedList"/>
    <dgm:cxn modelId="{047A0C53-19C9-404D-9C83-4FBEBA319FD4}" type="presOf" srcId="{0CF7B84F-EEA2-4361-B619-18F0B12960AE}" destId="{3804CB12-FB43-4F28-AEBF-CFAD25AB38DF}" srcOrd="0" destOrd="0" presId="urn:microsoft.com/office/officeart/2008/layout/LinedList"/>
    <dgm:cxn modelId="{7EF0A877-7350-4B17-A21D-2C2D40C86809}" type="presOf" srcId="{F14E6FFE-1CC5-4DF3-8B6D-5506AD20F6B5}" destId="{3DB7B763-D1DA-440C-86A9-6234268917A4}" srcOrd="0" destOrd="0" presId="urn:microsoft.com/office/officeart/2008/layout/LinedList"/>
    <dgm:cxn modelId="{8C16CF8D-C675-463C-A5D2-2C2DEEE6DED3}" srcId="{0CF7B84F-EEA2-4361-B619-18F0B12960AE}" destId="{6DA2491D-2E7F-4494-B4B8-9DD08308C91E}" srcOrd="1" destOrd="0" parTransId="{67EC0FC9-D9BB-49C9-AC11-F1638AFE8018}" sibTransId="{455EBCA3-376F-48DD-B270-A8A8970F7003}"/>
    <dgm:cxn modelId="{7787A699-2E0E-4FA9-BC97-FE506FEF59FE}" srcId="{0CF7B84F-EEA2-4361-B619-18F0B12960AE}" destId="{F14E6FFE-1CC5-4DF3-8B6D-5506AD20F6B5}" srcOrd="0" destOrd="0" parTransId="{C541ECD5-21EC-478E-91E9-EF2FF401AB1A}" sibTransId="{40491747-9CF8-484E-B978-80012E2C18F5}"/>
    <dgm:cxn modelId="{874D249B-3F31-4056-B349-21E29DF4AFA6}" type="presOf" srcId="{ADC69348-4895-40D6-B257-A22690D3CD88}" destId="{C72D91A0-4D8A-4AE0-BF99-C31BBFB0E6A1}" srcOrd="0" destOrd="0" presId="urn:microsoft.com/office/officeart/2008/layout/LinedList"/>
    <dgm:cxn modelId="{51FDFAC2-7F4F-4C75-9F23-D72EC96F32AD}" srcId="{0CF7B84F-EEA2-4361-B619-18F0B12960AE}" destId="{ADC69348-4895-40D6-B257-A22690D3CD88}" srcOrd="3" destOrd="0" parTransId="{BA633779-CE1A-4EF1-8446-3FD2A44DE5D6}" sibTransId="{557B4664-D78C-4100-A661-7DFF134FD42E}"/>
    <dgm:cxn modelId="{250512D8-5753-410D-8EBC-4416C0D61F18}" srcId="{0CF7B84F-EEA2-4361-B619-18F0B12960AE}" destId="{2C76F7E7-2EC4-478E-A35A-9ED17A2B90F7}" srcOrd="2" destOrd="0" parTransId="{2F8A9066-7099-49B8-94E8-6BB34D81D7F0}" sibTransId="{B4B012F5-3CD4-44F4-B66B-73792C6D2210}"/>
    <dgm:cxn modelId="{CC20782B-58FD-44A4-895D-39C4BD4C7825}" type="presParOf" srcId="{3804CB12-FB43-4F28-AEBF-CFAD25AB38DF}" destId="{18723F62-C4D6-467C-B88E-95947AF0C03D}" srcOrd="0" destOrd="0" presId="urn:microsoft.com/office/officeart/2008/layout/LinedList"/>
    <dgm:cxn modelId="{519020FA-0F61-48F1-A8D9-F3403C2E02BC}" type="presParOf" srcId="{3804CB12-FB43-4F28-AEBF-CFAD25AB38DF}" destId="{C9AEE4D7-262C-484E-9312-FC8F03F4C06F}" srcOrd="1" destOrd="0" presId="urn:microsoft.com/office/officeart/2008/layout/LinedList"/>
    <dgm:cxn modelId="{8AD44AE4-E78B-4035-B80F-F29CCAA81843}" type="presParOf" srcId="{C9AEE4D7-262C-484E-9312-FC8F03F4C06F}" destId="{3DB7B763-D1DA-440C-86A9-6234268917A4}" srcOrd="0" destOrd="0" presId="urn:microsoft.com/office/officeart/2008/layout/LinedList"/>
    <dgm:cxn modelId="{CEA9F4BE-36E9-41D7-BC0D-1FDE2E7483FF}" type="presParOf" srcId="{C9AEE4D7-262C-484E-9312-FC8F03F4C06F}" destId="{12449FDB-EE92-4ABC-8F10-F36C68128F11}" srcOrd="1" destOrd="0" presId="urn:microsoft.com/office/officeart/2008/layout/LinedList"/>
    <dgm:cxn modelId="{830C9880-21FE-4F18-B28F-2F5D6654AE7B}" type="presParOf" srcId="{3804CB12-FB43-4F28-AEBF-CFAD25AB38DF}" destId="{82221BCA-289C-4CA2-AB49-30AFF4C9D671}" srcOrd="2" destOrd="0" presId="urn:microsoft.com/office/officeart/2008/layout/LinedList"/>
    <dgm:cxn modelId="{795D4110-D8ED-4C3A-991D-BE716FDEDAF4}" type="presParOf" srcId="{3804CB12-FB43-4F28-AEBF-CFAD25AB38DF}" destId="{F9E1624B-4D5D-478F-BC21-AC2F1D4DCB3E}" srcOrd="3" destOrd="0" presId="urn:microsoft.com/office/officeart/2008/layout/LinedList"/>
    <dgm:cxn modelId="{0D31FCD4-289D-4DAB-AB81-CEC0F8B1A69E}" type="presParOf" srcId="{F9E1624B-4D5D-478F-BC21-AC2F1D4DCB3E}" destId="{7CF436A6-F81F-46A3-83C9-D5B90A1F732B}" srcOrd="0" destOrd="0" presId="urn:microsoft.com/office/officeart/2008/layout/LinedList"/>
    <dgm:cxn modelId="{C5B764A6-3D21-4213-B9B4-43CE21504BEA}" type="presParOf" srcId="{F9E1624B-4D5D-478F-BC21-AC2F1D4DCB3E}" destId="{C5D890D3-8E67-412B-B63F-BB184A78628D}" srcOrd="1" destOrd="0" presId="urn:microsoft.com/office/officeart/2008/layout/LinedList"/>
    <dgm:cxn modelId="{C7D486A7-7059-4426-A874-F474C909AF97}" type="presParOf" srcId="{3804CB12-FB43-4F28-AEBF-CFAD25AB38DF}" destId="{EF39A20B-6ECB-4FAB-A335-F0EDF575ABBF}" srcOrd="4" destOrd="0" presId="urn:microsoft.com/office/officeart/2008/layout/LinedList"/>
    <dgm:cxn modelId="{C7885065-4E07-4AEE-98B8-31B537F3A467}" type="presParOf" srcId="{3804CB12-FB43-4F28-AEBF-CFAD25AB38DF}" destId="{74A7047E-526A-45F6-88D5-465EA853C447}" srcOrd="5" destOrd="0" presId="urn:microsoft.com/office/officeart/2008/layout/LinedList"/>
    <dgm:cxn modelId="{C28434BF-292B-4667-917A-3318E6D492AF}" type="presParOf" srcId="{74A7047E-526A-45F6-88D5-465EA853C447}" destId="{1BCBF749-A964-452E-99D0-A6C281435FDD}" srcOrd="0" destOrd="0" presId="urn:microsoft.com/office/officeart/2008/layout/LinedList"/>
    <dgm:cxn modelId="{520B84A0-B9ED-4CB5-9E59-98E15D5DF444}" type="presParOf" srcId="{74A7047E-526A-45F6-88D5-465EA853C447}" destId="{395220ED-8269-4525-8D8E-900F33E63CBD}" srcOrd="1" destOrd="0" presId="urn:microsoft.com/office/officeart/2008/layout/LinedList"/>
    <dgm:cxn modelId="{E3FC64E4-A458-426E-8C31-3907B2B2C11B}" type="presParOf" srcId="{3804CB12-FB43-4F28-AEBF-CFAD25AB38DF}" destId="{FA21972F-4AE2-4A86-BD79-6BADED649F72}" srcOrd="6" destOrd="0" presId="urn:microsoft.com/office/officeart/2008/layout/LinedList"/>
    <dgm:cxn modelId="{E8A4E141-60FE-4DA2-94CE-265EF03C7300}" type="presParOf" srcId="{3804CB12-FB43-4F28-AEBF-CFAD25AB38DF}" destId="{8282F3EE-1A4C-4B87-8AA9-304459B62592}" srcOrd="7" destOrd="0" presId="urn:microsoft.com/office/officeart/2008/layout/LinedList"/>
    <dgm:cxn modelId="{8817E2C1-A6B2-4EFD-BD2B-8F538F633409}" type="presParOf" srcId="{8282F3EE-1A4C-4B87-8AA9-304459B62592}" destId="{C72D91A0-4D8A-4AE0-BF99-C31BBFB0E6A1}" srcOrd="0" destOrd="0" presId="urn:microsoft.com/office/officeart/2008/layout/LinedList"/>
    <dgm:cxn modelId="{DB27CF6F-9FCD-4B98-9FF1-7188B56600D4}" type="presParOf" srcId="{8282F3EE-1A4C-4B87-8AA9-304459B62592}" destId="{9B57856C-1BF5-4CE3-82F6-74D52D61FC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D300C-6BF9-4A16-914B-B306A590C2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1138C3-6C7C-4EFE-B520-4B3F06F0B9A6}">
      <dgm:prSet/>
      <dgm:spPr/>
      <dgm:t>
        <a:bodyPr/>
        <a:lstStyle/>
        <a:p>
          <a:r>
            <a:rPr lang="en-US"/>
            <a:t>On the hardware side, we used a Raspberry Pi, breadboard, and three tactile switches for visual and engaging gameplay</a:t>
          </a:r>
        </a:p>
      </dgm:t>
    </dgm:pt>
    <dgm:pt modelId="{241DF6EE-4F54-44B7-981C-A714EEA87286}" type="parTrans" cxnId="{E9D876BE-5C39-41B4-9913-2F888F175537}">
      <dgm:prSet/>
      <dgm:spPr/>
      <dgm:t>
        <a:bodyPr/>
        <a:lstStyle/>
        <a:p>
          <a:endParaRPr lang="en-US"/>
        </a:p>
      </dgm:t>
    </dgm:pt>
    <dgm:pt modelId="{BFA845A9-B0E2-4C9A-98EE-AEA552215CC8}" type="sibTrans" cxnId="{E9D876BE-5C39-41B4-9913-2F888F175537}">
      <dgm:prSet/>
      <dgm:spPr/>
      <dgm:t>
        <a:bodyPr/>
        <a:lstStyle/>
        <a:p>
          <a:endParaRPr lang="en-US"/>
        </a:p>
      </dgm:t>
    </dgm:pt>
    <dgm:pt modelId="{A0D94BFF-32D0-426A-9486-9513170C943A}">
      <dgm:prSet/>
      <dgm:spPr/>
      <dgm:t>
        <a:bodyPr/>
        <a:lstStyle/>
        <a:p>
          <a:r>
            <a:rPr lang="en-US"/>
            <a:t>The software was implemented to keep track of each player electronically</a:t>
          </a:r>
        </a:p>
      </dgm:t>
    </dgm:pt>
    <dgm:pt modelId="{AC4B6771-43A5-45C6-B2A4-47F014537AE3}" type="parTrans" cxnId="{6E79DDB0-77CF-440E-AE1D-CD88CF8BA0FB}">
      <dgm:prSet/>
      <dgm:spPr/>
      <dgm:t>
        <a:bodyPr/>
        <a:lstStyle/>
        <a:p>
          <a:endParaRPr lang="en-US"/>
        </a:p>
      </dgm:t>
    </dgm:pt>
    <dgm:pt modelId="{040668AC-F45A-486D-8244-5B479673CFCE}" type="sibTrans" cxnId="{6E79DDB0-77CF-440E-AE1D-CD88CF8BA0FB}">
      <dgm:prSet/>
      <dgm:spPr/>
      <dgm:t>
        <a:bodyPr/>
        <a:lstStyle/>
        <a:p>
          <a:endParaRPr lang="en-US"/>
        </a:p>
      </dgm:t>
    </dgm:pt>
    <dgm:pt modelId="{C5D6CB88-FD3A-46D5-B46A-D962323D1F59}">
      <dgm:prSet/>
      <dgm:spPr/>
      <dgm:t>
        <a:bodyPr/>
        <a:lstStyle/>
        <a:p>
          <a:r>
            <a:rPr lang="en-US"/>
            <a:t>We’ve used different images to replace game pieces</a:t>
          </a:r>
        </a:p>
      </dgm:t>
    </dgm:pt>
    <dgm:pt modelId="{785347C6-C790-4EFC-A664-7A0BE998ADFC}" type="parTrans" cxnId="{F803B49C-B5CC-45CB-B554-24AA00F76FA5}">
      <dgm:prSet/>
      <dgm:spPr/>
      <dgm:t>
        <a:bodyPr/>
        <a:lstStyle/>
        <a:p>
          <a:endParaRPr lang="en-US"/>
        </a:p>
      </dgm:t>
    </dgm:pt>
    <dgm:pt modelId="{C23067C2-8F13-49C3-BE6F-63D8BA0E1917}" type="sibTrans" cxnId="{F803B49C-B5CC-45CB-B554-24AA00F76FA5}">
      <dgm:prSet/>
      <dgm:spPr/>
      <dgm:t>
        <a:bodyPr/>
        <a:lstStyle/>
        <a:p>
          <a:endParaRPr lang="en-US"/>
        </a:p>
      </dgm:t>
    </dgm:pt>
    <dgm:pt modelId="{0504D7CA-CF39-427C-A39F-443569C71B6E}">
      <dgm:prSet/>
      <dgm:spPr/>
      <dgm:t>
        <a:bodyPr/>
        <a:lstStyle/>
        <a:p>
          <a:r>
            <a:rPr lang="en-US"/>
            <a:t>We also established player classes with monetary values, locations, and owned properties</a:t>
          </a:r>
        </a:p>
      </dgm:t>
    </dgm:pt>
    <dgm:pt modelId="{086293DA-6E77-4782-9F4D-647F528037BA}" type="parTrans" cxnId="{AD9990C3-4773-4A9B-B391-73BAA501F33E}">
      <dgm:prSet/>
      <dgm:spPr/>
      <dgm:t>
        <a:bodyPr/>
        <a:lstStyle/>
        <a:p>
          <a:endParaRPr lang="en-US"/>
        </a:p>
      </dgm:t>
    </dgm:pt>
    <dgm:pt modelId="{D75F4CC5-01CE-4F4E-A34D-9AFE620A75CB}" type="sibTrans" cxnId="{AD9990C3-4773-4A9B-B391-73BAA501F33E}">
      <dgm:prSet/>
      <dgm:spPr/>
      <dgm:t>
        <a:bodyPr/>
        <a:lstStyle/>
        <a:p>
          <a:endParaRPr lang="en-US"/>
        </a:p>
      </dgm:t>
    </dgm:pt>
    <dgm:pt modelId="{BAC3DED7-1C89-4882-B37A-C44B719AF79D}" type="pres">
      <dgm:prSet presAssocID="{179D300C-6BF9-4A16-914B-B306A590C2D6}" presName="linear" presStyleCnt="0">
        <dgm:presLayoutVars>
          <dgm:animLvl val="lvl"/>
          <dgm:resizeHandles val="exact"/>
        </dgm:presLayoutVars>
      </dgm:prSet>
      <dgm:spPr/>
    </dgm:pt>
    <dgm:pt modelId="{97854463-4979-4EEE-B455-032B53B03AC3}" type="pres">
      <dgm:prSet presAssocID="{A91138C3-6C7C-4EFE-B520-4B3F06F0B9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5DF342-B09A-4809-B947-7C72A1422890}" type="pres">
      <dgm:prSet presAssocID="{BFA845A9-B0E2-4C9A-98EE-AEA552215CC8}" presName="spacer" presStyleCnt="0"/>
      <dgm:spPr/>
    </dgm:pt>
    <dgm:pt modelId="{CA76E88F-E949-48ED-881A-7C4E3D42FB25}" type="pres">
      <dgm:prSet presAssocID="{A0D94BFF-32D0-426A-9486-9513170C94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CD3DE3-8D9A-4F58-9208-00879DAC6885}" type="pres">
      <dgm:prSet presAssocID="{040668AC-F45A-486D-8244-5B479673CFCE}" presName="spacer" presStyleCnt="0"/>
      <dgm:spPr/>
    </dgm:pt>
    <dgm:pt modelId="{E363F641-1C50-45AC-831E-313F7F59D30F}" type="pres">
      <dgm:prSet presAssocID="{C5D6CB88-FD3A-46D5-B46A-D962323D1F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8C356F-DBAC-4BEE-8BD5-5B62A2BB93D9}" type="pres">
      <dgm:prSet presAssocID="{C23067C2-8F13-49C3-BE6F-63D8BA0E1917}" presName="spacer" presStyleCnt="0"/>
      <dgm:spPr/>
    </dgm:pt>
    <dgm:pt modelId="{B863FED9-0F49-485F-AE7C-8BE72EC9D806}" type="pres">
      <dgm:prSet presAssocID="{0504D7CA-CF39-427C-A39F-443569C71B6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C33407-7BF0-4CD4-BCE1-0BB17DBA3D60}" type="presOf" srcId="{A0D94BFF-32D0-426A-9486-9513170C943A}" destId="{CA76E88F-E949-48ED-881A-7C4E3D42FB25}" srcOrd="0" destOrd="0" presId="urn:microsoft.com/office/officeart/2005/8/layout/vList2"/>
    <dgm:cxn modelId="{7C9B2B8E-B124-40C0-B3B4-E2FFAF8112DA}" type="presOf" srcId="{C5D6CB88-FD3A-46D5-B46A-D962323D1F59}" destId="{E363F641-1C50-45AC-831E-313F7F59D30F}" srcOrd="0" destOrd="0" presId="urn:microsoft.com/office/officeart/2005/8/layout/vList2"/>
    <dgm:cxn modelId="{B1B5A993-5C0A-4474-B94B-E81D8CB0A722}" type="presOf" srcId="{A91138C3-6C7C-4EFE-B520-4B3F06F0B9A6}" destId="{97854463-4979-4EEE-B455-032B53B03AC3}" srcOrd="0" destOrd="0" presId="urn:microsoft.com/office/officeart/2005/8/layout/vList2"/>
    <dgm:cxn modelId="{F803B49C-B5CC-45CB-B554-24AA00F76FA5}" srcId="{179D300C-6BF9-4A16-914B-B306A590C2D6}" destId="{C5D6CB88-FD3A-46D5-B46A-D962323D1F59}" srcOrd="2" destOrd="0" parTransId="{785347C6-C790-4EFC-A664-7A0BE998ADFC}" sibTransId="{C23067C2-8F13-49C3-BE6F-63D8BA0E1917}"/>
    <dgm:cxn modelId="{3E665A9E-B0D5-4F22-A23C-2F732D1D3FD3}" type="presOf" srcId="{179D300C-6BF9-4A16-914B-B306A590C2D6}" destId="{BAC3DED7-1C89-4882-B37A-C44B719AF79D}" srcOrd="0" destOrd="0" presId="urn:microsoft.com/office/officeart/2005/8/layout/vList2"/>
    <dgm:cxn modelId="{6E79DDB0-77CF-440E-AE1D-CD88CF8BA0FB}" srcId="{179D300C-6BF9-4A16-914B-B306A590C2D6}" destId="{A0D94BFF-32D0-426A-9486-9513170C943A}" srcOrd="1" destOrd="0" parTransId="{AC4B6771-43A5-45C6-B2A4-47F014537AE3}" sibTransId="{040668AC-F45A-486D-8244-5B479673CFCE}"/>
    <dgm:cxn modelId="{E9D876BE-5C39-41B4-9913-2F888F175537}" srcId="{179D300C-6BF9-4A16-914B-B306A590C2D6}" destId="{A91138C3-6C7C-4EFE-B520-4B3F06F0B9A6}" srcOrd="0" destOrd="0" parTransId="{241DF6EE-4F54-44B7-981C-A714EEA87286}" sibTransId="{BFA845A9-B0E2-4C9A-98EE-AEA552215CC8}"/>
    <dgm:cxn modelId="{AD9990C3-4773-4A9B-B391-73BAA501F33E}" srcId="{179D300C-6BF9-4A16-914B-B306A590C2D6}" destId="{0504D7CA-CF39-427C-A39F-443569C71B6E}" srcOrd="3" destOrd="0" parTransId="{086293DA-6E77-4782-9F4D-647F528037BA}" sibTransId="{D75F4CC5-01CE-4F4E-A34D-9AFE620A75CB}"/>
    <dgm:cxn modelId="{6D6084E5-9F8C-4456-8A64-92C7A5FA45C4}" type="presOf" srcId="{0504D7CA-CF39-427C-A39F-443569C71B6E}" destId="{B863FED9-0F49-485F-AE7C-8BE72EC9D806}" srcOrd="0" destOrd="0" presId="urn:microsoft.com/office/officeart/2005/8/layout/vList2"/>
    <dgm:cxn modelId="{54990AE7-7F3B-4827-99F1-F3C2E2CB1941}" type="presParOf" srcId="{BAC3DED7-1C89-4882-B37A-C44B719AF79D}" destId="{97854463-4979-4EEE-B455-032B53B03AC3}" srcOrd="0" destOrd="0" presId="urn:microsoft.com/office/officeart/2005/8/layout/vList2"/>
    <dgm:cxn modelId="{1DEDCCFD-8570-42AA-BF3A-BE4A3B4D400B}" type="presParOf" srcId="{BAC3DED7-1C89-4882-B37A-C44B719AF79D}" destId="{895DF342-B09A-4809-B947-7C72A1422890}" srcOrd="1" destOrd="0" presId="urn:microsoft.com/office/officeart/2005/8/layout/vList2"/>
    <dgm:cxn modelId="{2D202901-88CD-43AC-96E5-3387758B3CB7}" type="presParOf" srcId="{BAC3DED7-1C89-4882-B37A-C44B719AF79D}" destId="{CA76E88F-E949-48ED-881A-7C4E3D42FB25}" srcOrd="2" destOrd="0" presId="urn:microsoft.com/office/officeart/2005/8/layout/vList2"/>
    <dgm:cxn modelId="{AE2A6D18-2BC3-4067-8D07-C3AE9461AAE1}" type="presParOf" srcId="{BAC3DED7-1C89-4882-B37A-C44B719AF79D}" destId="{65CD3DE3-8D9A-4F58-9208-00879DAC6885}" srcOrd="3" destOrd="0" presId="urn:microsoft.com/office/officeart/2005/8/layout/vList2"/>
    <dgm:cxn modelId="{02AAF27A-263C-4CBB-B265-35E23D9B000F}" type="presParOf" srcId="{BAC3DED7-1C89-4882-B37A-C44B719AF79D}" destId="{E363F641-1C50-45AC-831E-313F7F59D30F}" srcOrd="4" destOrd="0" presId="urn:microsoft.com/office/officeart/2005/8/layout/vList2"/>
    <dgm:cxn modelId="{4D3EBE1E-8017-4A13-BB2F-CA4AA4F99525}" type="presParOf" srcId="{BAC3DED7-1C89-4882-B37A-C44B719AF79D}" destId="{CC8C356F-DBAC-4BEE-8BD5-5B62A2BB93D9}" srcOrd="5" destOrd="0" presId="urn:microsoft.com/office/officeart/2005/8/layout/vList2"/>
    <dgm:cxn modelId="{95520FC1-FC25-42FB-866F-C0DE1C53B2BF}" type="presParOf" srcId="{BAC3DED7-1C89-4882-B37A-C44B719AF79D}" destId="{B863FED9-0F49-485F-AE7C-8BE72EC9D8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23F62-C4D6-467C-B88E-95947AF0C03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B763-D1DA-440C-86A9-6234268917A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Techopoly is a mobile, Louisiana Tech themed monopoly game</a:t>
          </a:r>
        </a:p>
      </dsp:txBody>
      <dsp:txXfrm>
        <a:off x="0" y="0"/>
        <a:ext cx="6900512" cy="1384035"/>
      </dsp:txXfrm>
    </dsp:sp>
    <dsp:sp modelId="{82221BCA-289C-4CA2-AB49-30AFF4C9D671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436A6-F81F-46A3-83C9-D5B90A1F732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Eliminates the need for pieces and paper money by keeping track of each player, their properties, and money values</a:t>
          </a:r>
        </a:p>
      </dsp:txBody>
      <dsp:txXfrm>
        <a:off x="0" y="1384035"/>
        <a:ext cx="6900512" cy="1384035"/>
      </dsp:txXfrm>
    </dsp:sp>
    <dsp:sp modelId="{EF39A20B-6ECB-4FAB-A335-F0EDF575ABB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F749-A964-452E-99D0-A6C281435FDD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Main goal was to make a mobile monopoly game</a:t>
          </a:r>
        </a:p>
      </dsp:txBody>
      <dsp:txXfrm>
        <a:off x="0" y="2768070"/>
        <a:ext cx="6900512" cy="1384035"/>
      </dsp:txXfrm>
    </dsp:sp>
    <dsp:sp modelId="{FA21972F-4AE2-4A86-BD79-6BADED649F7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D91A0-4D8A-4AE0-BF99-C31BBFB0E6A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Enclosing the game in a suitcase allowed for the hardware and software to be integrated cleanly and unseen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54463-4979-4EEE-B455-032B53B03AC3}">
      <dsp:nvSpPr>
        <dsp:cNvPr id="0" name=""/>
        <dsp:cNvSpPr/>
      </dsp:nvSpPr>
      <dsp:spPr>
        <a:xfrm>
          <a:off x="0" y="9144"/>
          <a:ext cx="6263640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 the hardware side, we used a Raspberry Pi, breadboard, and three tactile switches for visual and engaging gameplay</a:t>
          </a:r>
        </a:p>
      </dsp:txBody>
      <dsp:txXfrm>
        <a:off x="64425" y="73569"/>
        <a:ext cx="6134790" cy="1190909"/>
      </dsp:txXfrm>
    </dsp:sp>
    <dsp:sp modelId="{CA76E88F-E949-48ED-881A-7C4E3D42FB25}">
      <dsp:nvSpPr>
        <dsp:cNvPr id="0" name=""/>
        <dsp:cNvSpPr/>
      </dsp:nvSpPr>
      <dsp:spPr>
        <a:xfrm>
          <a:off x="0" y="1398024"/>
          <a:ext cx="6263640" cy="131975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software was implemented to keep track of each player electronically</a:t>
          </a:r>
        </a:p>
      </dsp:txBody>
      <dsp:txXfrm>
        <a:off x="64425" y="1462449"/>
        <a:ext cx="6134790" cy="1190909"/>
      </dsp:txXfrm>
    </dsp:sp>
    <dsp:sp modelId="{E363F641-1C50-45AC-831E-313F7F59D30F}">
      <dsp:nvSpPr>
        <dsp:cNvPr id="0" name=""/>
        <dsp:cNvSpPr/>
      </dsp:nvSpPr>
      <dsp:spPr>
        <a:xfrm>
          <a:off x="0" y="2786904"/>
          <a:ext cx="6263640" cy="131975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We’ve used different images to replace game pieces</a:t>
          </a:r>
        </a:p>
      </dsp:txBody>
      <dsp:txXfrm>
        <a:off x="64425" y="2851329"/>
        <a:ext cx="6134790" cy="1190909"/>
      </dsp:txXfrm>
    </dsp:sp>
    <dsp:sp modelId="{B863FED9-0F49-485F-AE7C-8BE72EC9D806}">
      <dsp:nvSpPr>
        <dsp:cNvPr id="0" name=""/>
        <dsp:cNvSpPr/>
      </dsp:nvSpPr>
      <dsp:spPr>
        <a:xfrm>
          <a:off x="0" y="4175784"/>
          <a:ext cx="6263640" cy="131975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also established player classes with monetary values, locations, and owned properties</a:t>
          </a:r>
        </a:p>
      </dsp:txBody>
      <dsp:txXfrm>
        <a:off x="64425" y="4240209"/>
        <a:ext cx="6134790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81B-8E8A-425D-AF56-CEC1CF714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0281-90CC-4699-BE88-746B7C513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1281-7E2A-4F74-A91D-B765274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FC64-E4CB-4158-AB0F-F9C79A08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136B-9EA0-4CF4-9ACE-D89C3E3B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AEF3-6253-4F22-A81C-69EC2644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A619A-0781-41B5-BC7D-D5F1C109C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D753-2F3F-430B-BCCF-4C103AD1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FADA-794C-4BC1-8281-1447F9B6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1DAC-594D-49D7-B68F-572099FF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A2ED0-3211-4711-8E2D-D3DF61618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9F43-64B1-45D8-BAAA-E06745F4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0C5A-1040-42B5-9759-6DD97D97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EE86-26EB-4177-A7F9-B66CC414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AA15-812E-4B45-9519-8CBC446D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49F1-E55E-4619-8B34-8C7747D6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8D76-26BF-4B0C-9B1F-EA51D19F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1B7A-06CF-4A36-A674-016A6B89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4588-90B2-49F7-836A-2B276A4E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4C95-FD2C-435C-8726-AAC2138B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8D8B-16FC-4272-9B69-4F308418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C5F92-09D2-4201-A8A5-0BBA121A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28EE-2678-474B-8462-B9D78E5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62B7-AEB4-420E-85AC-18CE4083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DD77-621A-42BC-BDD0-B2B64B3F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2AC8-CDFB-4BB7-87A3-EB0CE132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E3CA-1C68-4A49-BB74-CDB46BD56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5B8D-804D-4228-95D1-6B49ECA7A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D0348-B06E-487C-9E45-35E159C2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9E745-606F-435C-BFD0-760C00B9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E2F8B-6640-4072-86B7-4894FCD8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45AF-F253-42A8-8A25-C3669919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0CC14-B5C2-49B1-B7C0-A99093BC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795CA-3CAB-4D2E-9437-E473229AD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AE0E-FFA4-4C7C-8B4B-4E642C4A7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F3224-45C7-48E7-90A7-D458E1819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01EDA-BA63-452D-9E8E-9508AB99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BDA26-AD94-4267-9F13-81F2E95F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8C278-973C-4E68-9B33-391381CE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D83E-CE02-488C-B2EA-A52B0B4A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4DA76-49BA-40C3-91D6-5D87B429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F6E63-7DEF-4ED5-A577-3CCEC7F5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E005B-39F3-4159-A6A9-99269C1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200B7-48A6-481E-9013-5EBDD66D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1985C-BB74-4BB5-90CD-D4520A04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6ACC6-D326-4EFF-92F4-A3DDA0C9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7CD6-A36D-4553-ACAF-B6D2B809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B6D2-F54A-4399-86C6-CA2F2B94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29AD4-D8A5-4284-B4E1-318A7DD7E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BDEFC-5F91-431B-8144-1E16363D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2E9D-52B4-4D2A-82BA-F50BE99A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2077-5995-48AB-8F3A-EC7A3ADD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1931-5FF9-4861-9D22-270F476A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D99BE-05D1-4874-8CD3-238350E16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EB39-394C-4F53-A18E-06B875196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09C85-065B-471E-9291-35879DDA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3D50B-369D-4A88-A599-18F6B1B0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001FC-FFFB-4545-A3D6-111F0BAE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6565-3E99-41E8-933F-EFE45FD3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826DE-A767-48E6-B26D-981F5DA5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6A81-8378-407F-AA31-409D423A0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5EA04-279E-4CA0-BEE4-2E7261DB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2DEE-E448-4991-8146-745026200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DA515BA-AC92-43ED-8357-988DF308B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2" r="-1" b="29775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85838-BF77-450F-A706-A4791C63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6DBD2-BD7F-44F9-AC41-EFEAE322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Created By: The </a:t>
            </a:r>
            <a:r>
              <a:rPr lang="en-US" sz="2000" dirty="0" err="1"/>
              <a:t>Techopolist</a:t>
            </a:r>
            <a:endParaRPr lang="en-US" sz="2000" dirty="0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90887-FE54-426C-8528-BC7253B1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What is It?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17C4D1-E63B-4F8A-B958-622ADF258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2039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01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9376-21B3-4B42-88C1-BC7D9E28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/>
                </a:solidFill>
              </a:rPr>
              <a:t>How Does It Work?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A4F0E28-C219-4B37-B2EC-472F2100B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44949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93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27E2-B5EC-4D08-BF4D-508031DC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Integration of Software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C0BB7D-11FF-4F5D-BAB5-865622CD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To the right is a sample of our player turn</a:t>
            </a:r>
          </a:p>
          <a:p>
            <a:r>
              <a:rPr lang="en-US" sz="2200" dirty="0"/>
              <a:t>We utilized classes, functions, and various if statements to keep track of each player and their values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EC03FCE-31EB-4CC7-B1FA-3B7A09BA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10" y="640080"/>
            <a:ext cx="401604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2929D-27BD-4B3B-BD18-001E2C0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EA819-8793-4152-9203-E0A2B8B6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E2312-AD17-49F6-8C2D-DB7C8459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Hurdles and Possible Changes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208F-3B27-4D20-98B3-3D9ECD4B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Keeping track of player turns and properties</a:t>
            </a:r>
          </a:p>
          <a:p>
            <a:r>
              <a:rPr lang="en-US" sz="2400" dirty="0"/>
              <a:t>GUI integration</a:t>
            </a:r>
          </a:p>
          <a:p>
            <a:r>
              <a:rPr lang="en-US" sz="2400" dirty="0"/>
              <a:t>Switch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6678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7C1E4-890B-4F2F-95E7-32E1E29E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Development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6ABE-414E-474E-A771-CFA2CD2C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Future plans would be to have a feature that asked if you wanted to buy a property</a:t>
            </a:r>
          </a:p>
          <a:p>
            <a:r>
              <a:rPr lang="en-US" dirty="0"/>
              <a:t>Having a function that keeps the order of the player’s turns</a:t>
            </a:r>
          </a:p>
          <a:p>
            <a:r>
              <a:rPr lang="en-US" dirty="0"/>
              <a:t>On the hardware side, possibly using a smaller suitcase for better portability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5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218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is It?</vt:lpstr>
      <vt:lpstr>How Does It Work?</vt:lpstr>
      <vt:lpstr>Integration of Software</vt:lpstr>
      <vt:lpstr>Demonstration</vt:lpstr>
      <vt:lpstr>Hurdles and Possible Changes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turnera2015@yahoo.com</dc:creator>
  <cp:lastModifiedBy>Kody Roller</cp:lastModifiedBy>
  <cp:revision>15</cp:revision>
  <dcterms:created xsi:type="dcterms:W3CDTF">2021-05-11T01:56:59Z</dcterms:created>
  <dcterms:modified xsi:type="dcterms:W3CDTF">2021-05-11T15:58:41Z</dcterms:modified>
</cp:coreProperties>
</file>