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0"/>
    <p:restoredTop sz="91411"/>
  </p:normalViewPr>
  <p:slideViewPr>
    <p:cSldViewPr snapToGrid="0" snapToObjects="1">
      <p:cViewPr varScale="1">
        <p:scale>
          <a:sx n="129" d="100"/>
          <a:sy n="129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840E0-AC49-0848-998B-EFFFFFF40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7859A1-277B-9B4D-97F3-59E9266E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3690F-80A5-DC43-9345-969DEA93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5052D-FB45-6047-A23A-F0EB73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4B11-829E-4448-B88C-A484A86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08C6A-C2A7-3B45-A055-54D863A7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788D0B-505B-9645-ABD2-E0BC9BA6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B6AD2-DF6A-D345-AA62-A73740AF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F8358-5906-A446-85DD-15C53781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3C728-D06F-0B4A-BA0F-9CF4A9D3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75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E7B78C-B59D-FE44-BAEC-2A2CC4F54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8B3B8E-A3BE-304E-93AB-E2ED2B07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9C52B-8769-4A4F-B41E-9168D608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62BFF-122E-774B-89A3-AA784283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731AF-C22C-EA47-ACD2-0694C821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622D6-7BF8-324C-94D0-2C54C111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98D15-BC71-F041-BF97-F52573D5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EC881-BB79-F243-A620-34786828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C823-4632-8D44-B756-008EECD9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8084C-34B2-DD43-A44E-AA05543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19211-14F1-3345-9697-5A3A7A9E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C4DE8-1057-754C-9D15-D348ED59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980EF-C979-154B-AA3D-FBC44B01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FA983B-7CF6-3547-9CEA-18E949E1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9F8C3-8C8E-DE4E-8171-DAC00B27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3814B-420B-4A41-8182-75720D94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BC8CD-472B-D948-B42F-1F9754B0D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21CFFB-064B-E744-AB98-5F4367A7E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16FBFC-726E-A844-BE8F-063B4ED4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C2EAC-79D8-DB4F-9E0B-35E84554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E989C6-97F4-8141-8878-A510103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1B0C3-45D0-A141-AC4E-3B59BA0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D8A41-BA65-B24C-9871-ADC82B2F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C7047D-1CAE-4A4F-88DB-C903CBB4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FD46CB-D457-E24F-9B55-DDE112CD7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6AB13-0D19-804C-A33A-F4BBE0C61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0203EF-3679-0F43-9CE8-DA73C704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138CDF-8142-D742-B9E9-37CCB6AF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52DC20-D759-B044-B6BD-40D1986B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9DD46-445C-7146-90A5-B5CC91D8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42265D-66DC-0344-BFF0-D6B4741D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DD62F2-DD7A-FD4B-A627-EAC8B8DE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536173-C2CE-4B44-A2E9-D2FEF320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0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C6BDCF-F768-BA46-AD0B-378A9CE3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ADE85B-1627-7E4B-8D4F-6305BA62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75404-BF73-C149-918C-274672F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0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97EFF-2503-F248-A9A5-BA456AD4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3815F-A933-AE41-B001-B3D143C8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19ACC4-0D5F-A546-BBBC-3CF17E09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1F51DC-002D-D340-9489-D08FDB8C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808D6E-49FE-EB42-86FF-3E688406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772768-9802-A44E-94EF-8D78D16F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2D9FD-9E8E-6247-AD61-22E51201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80453D-07DB-7F47-9FB6-1D282FEF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AB6638-A662-9949-BFC9-F87FF5F0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1B464B-9EE3-3546-86B8-AC035472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241371-F3AA-9649-A133-F210DD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8A17-92ED-A04E-8F3A-B6BF9B9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2B2A97-2FEA-C646-9F4C-B9F78645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CD88E6-79FC-9B43-97BD-9B6EC04A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AF830-FF01-CC41-AE79-EB09CE52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F134-D1CF-474C-BA9E-3B6F71D44E2D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7C7B0-30CE-8146-B70A-132ACFCA2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B3CD0C-76E6-5A48-B754-3159E127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A322-0792-AC4C-A317-5A1657D28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9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9492A1D-F6B6-D247-A708-D47BCB4AFE5A}"/>
              </a:ext>
            </a:extLst>
          </p:cNvPr>
          <p:cNvSpPr/>
          <p:nvPr/>
        </p:nvSpPr>
        <p:spPr>
          <a:xfrm>
            <a:off x="3915780" y="914172"/>
            <a:ext cx="4267200" cy="4267200"/>
          </a:xfrm>
          <a:prstGeom prst="roundRect">
            <a:avLst/>
          </a:prstGeom>
          <a:gradFill flip="none" rotWithShape="1">
            <a:gsLst>
              <a:gs pos="71000">
                <a:srgbClr val="FF2841">
                  <a:tint val="66000"/>
                  <a:satMod val="160000"/>
                </a:srgbClr>
              </a:gs>
              <a:gs pos="29000">
                <a:srgbClr val="FF4F7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コンテンツ プレースホルダー 5">
            <a:extLst>
              <a:ext uri="{FF2B5EF4-FFF2-40B4-BE49-F238E27FC236}">
                <a16:creationId xmlns:a16="http://schemas.microsoft.com/office/drawing/2014/main" id="{4F24255D-5C35-2044-ADC1-CD19B0859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65"/>
          <a:stretch/>
        </p:blipFill>
        <p:spPr>
          <a:xfrm>
            <a:off x="4362566" y="1881914"/>
            <a:ext cx="3374570" cy="2764971"/>
          </a:xfrm>
          <a:prstGeom prst="rect">
            <a:avLst/>
          </a:prstGeom>
        </p:spPr>
      </p:pic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8EA71D5F-17F4-5649-A1FD-6FECC2B14861}"/>
              </a:ext>
            </a:extLst>
          </p:cNvPr>
          <p:cNvSpPr/>
          <p:nvPr/>
        </p:nvSpPr>
        <p:spPr>
          <a:xfrm rot="16200000">
            <a:off x="4879392" y="3032795"/>
            <a:ext cx="653163" cy="683117"/>
          </a:xfrm>
          <a:prstGeom prst="halfFrame">
            <a:avLst>
              <a:gd name="adj1" fmla="val 14827"/>
              <a:gd name="adj2" fmla="val 1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F69052C2-C366-FD48-B600-D2E01E71717A}"/>
              </a:ext>
            </a:extLst>
          </p:cNvPr>
          <p:cNvSpPr/>
          <p:nvPr/>
        </p:nvSpPr>
        <p:spPr>
          <a:xfrm rot="10800000">
            <a:off x="6582515" y="3016988"/>
            <a:ext cx="638294" cy="683947"/>
          </a:xfrm>
          <a:prstGeom prst="halfFrame">
            <a:avLst>
              <a:gd name="adj1" fmla="val 14827"/>
              <a:gd name="adj2" fmla="val 1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(半分) 7">
            <a:extLst>
              <a:ext uri="{FF2B5EF4-FFF2-40B4-BE49-F238E27FC236}">
                <a16:creationId xmlns:a16="http://schemas.microsoft.com/office/drawing/2014/main" id="{6AD79CAA-BB40-824E-BB71-FA221260A0E8}"/>
              </a:ext>
            </a:extLst>
          </p:cNvPr>
          <p:cNvSpPr/>
          <p:nvPr/>
        </p:nvSpPr>
        <p:spPr>
          <a:xfrm>
            <a:off x="4864415" y="1672914"/>
            <a:ext cx="653163" cy="683117"/>
          </a:xfrm>
          <a:prstGeom prst="halfFrame">
            <a:avLst>
              <a:gd name="adj1" fmla="val 14827"/>
              <a:gd name="adj2" fmla="val 1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(半分) 8">
            <a:extLst>
              <a:ext uri="{FF2B5EF4-FFF2-40B4-BE49-F238E27FC236}">
                <a16:creationId xmlns:a16="http://schemas.microsoft.com/office/drawing/2014/main" id="{CB525897-395B-DD42-9106-ABBFEEA821A2}"/>
              </a:ext>
            </a:extLst>
          </p:cNvPr>
          <p:cNvSpPr/>
          <p:nvPr/>
        </p:nvSpPr>
        <p:spPr>
          <a:xfrm rot="5400000">
            <a:off x="6554912" y="1650088"/>
            <a:ext cx="638294" cy="683947"/>
          </a:xfrm>
          <a:prstGeom prst="halfFrame">
            <a:avLst>
              <a:gd name="adj1" fmla="val 14827"/>
              <a:gd name="adj2" fmla="val 1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ハート 9">
            <a:extLst>
              <a:ext uri="{FF2B5EF4-FFF2-40B4-BE49-F238E27FC236}">
                <a16:creationId xmlns:a16="http://schemas.microsoft.com/office/drawing/2014/main" id="{AAA7CD45-2A72-8341-A4C3-C74FD216A236}"/>
              </a:ext>
            </a:extLst>
          </p:cNvPr>
          <p:cNvSpPr/>
          <p:nvPr/>
        </p:nvSpPr>
        <p:spPr>
          <a:xfrm>
            <a:off x="5677103" y="2485007"/>
            <a:ext cx="744555" cy="562765"/>
          </a:xfrm>
          <a:prstGeom prst="heart">
            <a:avLst/>
          </a:prstGeom>
          <a:solidFill>
            <a:srgbClr val="FF8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75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NIINO SHINJIRO</dc:creator>
  <cp:lastModifiedBy>NIINO SHINJIRO</cp:lastModifiedBy>
  <cp:revision>1</cp:revision>
  <dcterms:created xsi:type="dcterms:W3CDTF">2019-10-04T18:47:52Z</dcterms:created>
  <dcterms:modified xsi:type="dcterms:W3CDTF">2019-10-04T18:48:27Z</dcterms:modified>
</cp:coreProperties>
</file>