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3"/>
  </p:notesMasterIdLst>
  <p:sldIdLst>
    <p:sldId id="256" r:id="rId5"/>
    <p:sldId id="257" r:id="rId6"/>
    <p:sldId id="281" r:id="rId7"/>
    <p:sldId id="282" r:id="rId8"/>
    <p:sldId id="279" r:id="rId9"/>
    <p:sldId id="262" r:id="rId10"/>
    <p:sldId id="263" r:id="rId11"/>
    <p:sldId id="264" r:id="rId12"/>
    <p:sldId id="266" r:id="rId13"/>
    <p:sldId id="270" r:id="rId14"/>
    <p:sldId id="271" r:id="rId15"/>
    <p:sldId id="272" r:id="rId16"/>
    <p:sldId id="283" r:id="rId17"/>
    <p:sldId id="274" r:id="rId18"/>
    <p:sldId id="284" r:id="rId19"/>
    <p:sldId id="285" r:id="rId20"/>
    <p:sldId id="286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733FD9-F2A7-488E-808F-7420368168FF}" v="20" dt="2025-02-02T13:47:47.8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1C1802-0D91-495A-8176-A4AC38606E9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FE2100D0-0650-45F6-B7D3-6CB07646688E}">
      <dgm:prSet/>
      <dgm:spPr/>
      <dgm:t>
        <a:bodyPr/>
        <a:lstStyle/>
        <a:p>
          <a:pPr>
            <a:defRPr cap="all"/>
          </a:pPr>
          <a:r>
            <a:rPr lang="en-GB"/>
            <a:t>The Equations of Motion</a:t>
          </a:r>
          <a:endParaRPr lang="en-US"/>
        </a:p>
      </dgm:t>
    </dgm:pt>
    <dgm:pt modelId="{80FF8022-E522-41A1-A2B3-10BD1D7C5FD2}" type="parTrans" cxnId="{1605E308-9F94-4AF6-8671-2D7FD5850A91}">
      <dgm:prSet/>
      <dgm:spPr/>
      <dgm:t>
        <a:bodyPr/>
        <a:lstStyle/>
        <a:p>
          <a:endParaRPr lang="en-US"/>
        </a:p>
      </dgm:t>
    </dgm:pt>
    <dgm:pt modelId="{8F5C9E92-AE8E-4E1F-9FF7-B7027126F2CA}" type="sibTrans" cxnId="{1605E308-9F94-4AF6-8671-2D7FD5850A91}">
      <dgm:prSet/>
      <dgm:spPr/>
      <dgm:t>
        <a:bodyPr/>
        <a:lstStyle/>
        <a:p>
          <a:endParaRPr lang="en-US"/>
        </a:p>
      </dgm:t>
    </dgm:pt>
    <dgm:pt modelId="{7201F014-18FF-4F3E-9C21-0020E5874D3C}">
      <dgm:prSet/>
      <dgm:spPr/>
      <dgm:t>
        <a:bodyPr/>
        <a:lstStyle/>
        <a:p>
          <a:pPr>
            <a:defRPr cap="all"/>
          </a:pPr>
          <a:r>
            <a:rPr lang="en-GB"/>
            <a:t>Numerical Simulation</a:t>
          </a:r>
          <a:endParaRPr lang="en-US"/>
        </a:p>
      </dgm:t>
    </dgm:pt>
    <dgm:pt modelId="{B7FC95F3-DC7F-42D7-90F4-6FA3C4C61576}" type="parTrans" cxnId="{5914E9D1-61AE-4EE5-A03C-3028E4636D81}">
      <dgm:prSet/>
      <dgm:spPr/>
      <dgm:t>
        <a:bodyPr/>
        <a:lstStyle/>
        <a:p>
          <a:endParaRPr lang="en-US"/>
        </a:p>
      </dgm:t>
    </dgm:pt>
    <dgm:pt modelId="{10F10AA0-6F1C-491B-94B1-666088CAC346}" type="sibTrans" cxnId="{5914E9D1-61AE-4EE5-A03C-3028E4636D81}">
      <dgm:prSet/>
      <dgm:spPr/>
      <dgm:t>
        <a:bodyPr/>
        <a:lstStyle/>
        <a:p>
          <a:endParaRPr lang="en-US"/>
        </a:p>
      </dgm:t>
    </dgm:pt>
    <dgm:pt modelId="{4C04791D-8565-41E3-8809-AE95C26D2561}">
      <dgm:prSet/>
      <dgm:spPr/>
      <dgm:t>
        <a:bodyPr/>
        <a:lstStyle/>
        <a:p>
          <a:pPr>
            <a:defRPr cap="all"/>
          </a:pPr>
          <a:r>
            <a:rPr lang="en-GB"/>
            <a:t>Creating Animations</a:t>
          </a:r>
          <a:endParaRPr lang="en-US"/>
        </a:p>
      </dgm:t>
    </dgm:pt>
    <dgm:pt modelId="{4ECEA304-52E3-4403-BC0F-1E36A34DA7FD}" type="parTrans" cxnId="{B1B1DA80-2A9D-4376-AA93-65A16C04488E}">
      <dgm:prSet/>
      <dgm:spPr/>
      <dgm:t>
        <a:bodyPr/>
        <a:lstStyle/>
        <a:p>
          <a:endParaRPr lang="en-US"/>
        </a:p>
      </dgm:t>
    </dgm:pt>
    <dgm:pt modelId="{F96A1782-41C6-451E-8A86-80FD4FC5CB32}" type="sibTrans" cxnId="{B1B1DA80-2A9D-4376-AA93-65A16C04488E}">
      <dgm:prSet/>
      <dgm:spPr/>
      <dgm:t>
        <a:bodyPr/>
        <a:lstStyle/>
        <a:p>
          <a:endParaRPr lang="en-US"/>
        </a:p>
      </dgm:t>
    </dgm:pt>
    <dgm:pt modelId="{71C20EE7-BAF9-4421-9FA3-AD2D2E5811C5}">
      <dgm:prSet/>
      <dgm:spPr/>
      <dgm:t>
        <a:bodyPr/>
        <a:lstStyle/>
        <a:p>
          <a:pPr>
            <a:defRPr cap="all"/>
          </a:pPr>
          <a:r>
            <a:rPr lang="en-GB"/>
            <a:t>Results</a:t>
          </a:r>
          <a:endParaRPr lang="en-US"/>
        </a:p>
      </dgm:t>
    </dgm:pt>
    <dgm:pt modelId="{79856C9B-199D-4F3B-9A04-E6049C866A8E}" type="parTrans" cxnId="{F6559851-512D-44AB-82AB-01B12ACE4732}">
      <dgm:prSet/>
      <dgm:spPr/>
      <dgm:t>
        <a:bodyPr/>
        <a:lstStyle/>
        <a:p>
          <a:endParaRPr lang="en-US"/>
        </a:p>
      </dgm:t>
    </dgm:pt>
    <dgm:pt modelId="{2DEAAA41-2604-455A-BDD9-F7F382C28783}" type="sibTrans" cxnId="{F6559851-512D-44AB-82AB-01B12ACE4732}">
      <dgm:prSet/>
      <dgm:spPr/>
      <dgm:t>
        <a:bodyPr/>
        <a:lstStyle/>
        <a:p>
          <a:endParaRPr lang="en-US"/>
        </a:p>
      </dgm:t>
    </dgm:pt>
    <dgm:pt modelId="{E4430FBC-3D97-4EC1-B157-BC1F21C21F50}" type="pres">
      <dgm:prSet presAssocID="{831C1802-0D91-495A-8176-A4AC38606E9D}" presName="root" presStyleCnt="0">
        <dgm:presLayoutVars>
          <dgm:dir/>
          <dgm:resizeHandles val="exact"/>
        </dgm:presLayoutVars>
      </dgm:prSet>
      <dgm:spPr/>
    </dgm:pt>
    <dgm:pt modelId="{26A64EB4-43A0-4BD5-BF63-6ABDB8C270A0}" type="pres">
      <dgm:prSet presAssocID="{FE2100D0-0650-45F6-B7D3-6CB07646688E}" presName="compNode" presStyleCnt="0"/>
      <dgm:spPr/>
    </dgm:pt>
    <dgm:pt modelId="{C4583052-BEFE-485E-BD06-813BDF20BDAD}" type="pres">
      <dgm:prSet presAssocID="{FE2100D0-0650-45F6-B7D3-6CB07646688E}" presName="iconBgRect" presStyleLbl="bgShp" presStyleIdx="0" presStyleCnt="4"/>
      <dgm:spPr/>
    </dgm:pt>
    <dgm:pt modelId="{74132907-7C3C-412A-919B-12CF2835DD55}" type="pres">
      <dgm:prSet presAssocID="{FE2100D0-0650-45F6-B7D3-6CB07646688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A20A0FB-9F3E-4966-888E-CBE1926221ED}" type="pres">
      <dgm:prSet presAssocID="{FE2100D0-0650-45F6-B7D3-6CB07646688E}" presName="spaceRect" presStyleCnt="0"/>
      <dgm:spPr/>
    </dgm:pt>
    <dgm:pt modelId="{E88B4806-D468-4A30-A10A-58564F40B6F3}" type="pres">
      <dgm:prSet presAssocID="{FE2100D0-0650-45F6-B7D3-6CB07646688E}" presName="textRect" presStyleLbl="revTx" presStyleIdx="0" presStyleCnt="4">
        <dgm:presLayoutVars>
          <dgm:chMax val="1"/>
          <dgm:chPref val="1"/>
        </dgm:presLayoutVars>
      </dgm:prSet>
      <dgm:spPr/>
    </dgm:pt>
    <dgm:pt modelId="{C1510F90-700C-47FC-A8EE-973CDFBD3651}" type="pres">
      <dgm:prSet presAssocID="{8F5C9E92-AE8E-4E1F-9FF7-B7027126F2CA}" presName="sibTrans" presStyleCnt="0"/>
      <dgm:spPr/>
    </dgm:pt>
    <dgm:pt modelId="{5BFD5726-A058-4A62-AD82-FC7FB775DCA6}" type="pres">
      <dgm:prSet presAssocID="{7201F014-18FF-4F3E-9C21-0020E5874D3C}" presName="compNode" presStyleCnt="0"/>
      <dgm:spPr/>
    </dgm:pt>
    <dgm:pt modelId="{A9771FE0-E48B-4D1E-BBB5-35616375129F}" type="pres">
      <dgm:prSet presAssocID="{7201F014-18FF-4F3E-9C21-0020E5874D3C}" presName="iconBgRect" presStyleLbl="bgShp" presStyleIdx="1" presStyleCnt="4"/>
      <dgm:spPr/>
    </dgm:pt>
    <dgm:pt modelId="{70123F15-F30B-4454-8AC9-8261C1B66FFB}" type="pres">
      <dgm:prSet presAssocID="{7201F014-18FF-4F3E-9C21-0020E5874D3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C80DF62-41EF-42BC-A04A-1105868E630D}" type="pres">
      <dgm:prSet presAssocID="{7201F014-18FF-4F3E-9C21-0020E5874D3C}" presName="spaceRect" presStyleCnt="0"/>
      <dgm:spPr/>
    </dgm:pt>
    <dgm:pt modelId="{EC5417DE-D11B-4BA8-909C-7C7011B1301F}" type="pres">
      <dgm:prSet presAssocID="{7201F014-18FF-4F3E-9C21-0020E5874D3C}" presName="textRect" presStyleLbl="revTx" presStyleIdx="1" presStyleCnt="4">
        <dgm:presLayoutVars>
          <dgm:chMax val="1"/>
          <dgm:chPref val="1"/>
        </dgm:presLayoutVars>
      </dgm:prSet>
      <dgm:spPr/>
    </dgm:pt>
    <dgm:pt modelId="{E696263D-9749-45FA-B041-E80747E21B6D}" type="pres">
      <dgm:prSet presAssocID="{10F10AA0-6F1C-491B-94B1-666088CAC346}" presName="sibTrans" presStyleCnt="0"/>
      <dgm:spPr/>
    </dgm:pt>
    <dgm:pt modelId="{B281BCE3-4BC8-47F7-8927-18E48B7D34EF}" type="pres">
      <dgm:prSet presAssocID="{4C04791D-8565-41E3-8809-AE95C26D2561}" presName="compNode" presStyleCnt="0"/>
      <dgm:spPr/>
    </dgm:pt>
    <dgm:pt modelId="{7289E2F8-4D1E-487A-A9C6-38EB0B784CDF}" type="pres">
      <dgm:prSet presAssocID="{4C04791D-8565-41E3-8809-AE95C26D2561}" presName="iconBgRect" presStyleLbl="bgShp" presStyleIdx="2" presStyleCnt="4"/>
      <dgm:spPr/>
    </dgm:pt>
    <dgm:pt modelId="{3D1AE1F2-26B8-4867-B726-8FC9D3A91ECA}" type="pres">
      <dgm:prSet presAssocID="{4C04791D-8565-41E3-8809-AE95C26D256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315B331D-BC3C-4CCE-B1F2-377A2E980165}" type="pres">
      <dgm:prSet presAssocID="{4C04791D-8565-41E3-8809-AE95C26D2561}" presName="spaceRect" presStyleCnt="0"/>
      <dgm:spPr/>
    </dgm:pt>
    <dgm:pt modelId="{934B2AEE-AD19-41B4-848F-BC9E20796621}" type="pres">
      <dgm:prSet presAssocID="{4C04791D-8565-41E3-8809-AE95C26D2561}" presName="textRect" presStyleLbl="revTx" presStyleIdx="2" presStyleCnt="4">
        <dgm:presLayoutVars>
          <dgm:chMax val="1"/>
          <dgm:chPref val="1"/>
        </dgm:presLayoutVars>
      </dgm:prSet>
      <dgm:spPr/>
    </dgm:pt>
    <dgm:pt modelId="{349E8A64-20B9-4E99-80DE-ECEF82F6E04B}" type="pres">
      <dgm:prSet presAssocID="{F96A1782-41C6-451E-8A86-80FD4FC5CB32}" presName="sibTrans" presStyleCnt="0"/>
      <dgm:spPr/>
    </dgm:pt>
    <dgm:pt modelId="{E6154782-87FD-459B-BD77-294B28A6869D}" type="pres">
      <dgm:prSet presAssocID="{71C20EE7-BAF9-4421-9FA3-AD2D2E5811C5}" presName="compNode" presStyleCnt="0"/>
      <dgm:spPr/>
    </dgm:pt>
    <dgm:pt modelId="{3F461375-9C9A-4E6A-8633-416D294017A4}" type="pres">
      <dgm:prSet presAssocID="{71C20EE7-BAF9-4421-9FA3-AD2D2E5811C5}" presName="iconBgRect" presStyleLbl="bgShp" presStyleIdx="3" presStyleCnt="4"/>
      <dgm:spPr/>
    </dgm:pt>
    <dgm:pt modelId="{DA411963-0AFE-477A-9AB4-DF5F8E03B22F}" type="pres">
      <dgm:prSet presAssocID="{71C20EE7-BAF9-4421-9FA3-AD2D2E5811C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9283D19-1314-461B-A24B-12EBA2628AF2}" type="pres">
      <dgm:prSet presAssocID="{71C20EE7-BAF9-4421-9FA3-AD2D2E5811C5}" presName="spaceRect" presStyleCnt="0"/>
      <dgm:spPr/>
    </dgm:pt>
    <dgm:pt modelId="{7D26FA8D-D3A1-4531-AB31-5774532E1121}" type="pres">
      <dgm:prSet presAssocID="{71C20EE7-BAF9-4421-9FA3-AD2D2E5811C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605E308-9F94-4AF6-8671-2D7FD5850A91}" srcId="{831C1802-0D91-495A-8176-A4AC38606E9D}" destId="{FE2100D0-0650-45F6-B7D3-6CB07646688E}" srcOrd="0" destOrd="0" parTransId="{80FF8022-E522-41A1-A2B3-10BD1D7C5FD2}" sibTransId="{8F5C9E92-AE8E-4E1F-9FF7-B7027126F2CA}"/>
    <dgm:cxn modelId="{5A88E921-05AD-41D2-AF77-018DD3D80C8E}" type="presOf" srcId="{71C20EE7-BAF9-4421-9FA3-AD2D2E5811C5}" destId="{7D26FA8D-D3A1-4531-AB31-5774532E1121}" srcOrd="0" destOrd="0" presId="urn:microsoft.com/office/officeart/2018/5/layout/IconCircleLabelList"/>
    <dgm:cxn modelId="{46091551-3FBE-4FF4-9149-C5DB03F2DD76}" type="presOf" srcId="{4C04791D-8565-41E3-8809-AE95C26D2561}" destId="{934B2AEE-AD19-41B4-848F-BC9E20796621}" srcOrd="0" destOrd="0" presId="urn:microsoft.com/office/officeart/2018/5/layout/IconCircleLabelList"/>
    <dgm:cxn modelId="{F6559851-512D-44AB-82AB-01B12ACE4732}" srcId="{831C1802-0D91-495A-8176-A4AC38606E9D}" destId="{71C20EE7-BAF9-4421-9FA3-AD2D2E5811C5}" srcOrd="3" destOrd="0" parTransId="{79856C9B-199D-4F3B-9A04-E6049C866A8E}" sibTransId="{2DEAAA41-2604-455A-BDD9-F7F382C28783}"/>
    <dgm:cxn modelId="{B1B1DA80-2A9D-4376-AA93-65A16C04488E}" srcId="{831C1802-0D91-495A-8176-A4AC38606E9D}" destId="{4C04791D-8565-41E3-8809-AE95C26D2561}" srcOrd="2" destOrd="0" parTransId="{4ECEA304-52E3-4403-BC0F-1E36A34DA7FD}" sibTransId="{F96A1782-41C6-451E-8A86-80FD4FC5CB32}"/>
    <dgm:cxn modelId="{7DE136C5-06A7-48F2-B2C8-5C98EA0148E9}" type="presOf" srcId="{831C1802-0D91-495A-8176-A4AC38606E9D}" destId="{E4430FBC-3D97-4EC1-B157-BC1F21C21F50}" srcOrd="0" destOrd="0" presId="urn:microsoft.com/office/officeart/2018/5/layout/IconCircleLabelList"/>
    <dgm:cxn modelId="{5914E9D1-61AE-4EE5-A03C-3028E4636D81}" srcId="{831C1802-0D91-495A-8176-A4AC38606E9D}" destId="{7201F014-18FF-4F3E-9C21-0020E5874D3C}" srcOrd="1" destOrd="0" parTransId="{B7FC95F3-DC7F-42D7-90F4-6FA3C4C61576}" sibTransId="{10F10AA0-6F1C-491B-94B1-666088CAC346}"/>
    <dgm:cxn modelId="{D33647D6-E090-404E-9F98-A703585E0CF2}" type="presOf" srcId="{FE2100D0-0650-45F6-B7D3-6CB07646688E}" destId="{E88B4806-D468-4A30-A10A-58564F40B6F3}" srcOrd="0" destOrd="0" presId="urn:microsoft.com/office/officeart/2018/5/layout/IconCircleLabelList"/>
    <dgm:cxn modelId="{C8564CE2-7A7B-4599-B4DF-7E12E367CA7A}" type="presOf" srcId="{7201F014-18FF-4F3E-9C21-0020E5874D3C}" destId="{EC5417DE-D11B-4BA8-909C-7C7011B1301F}" srcOrd="0" destOrd="0" presId="urn:microsoft.com/office/officeart/2018/5/layout/IconCircleLabelList"/>
    <dgm:cxn modelId="{89D9E940-29B3-4B5F-8DEF-50D5AC240B7E}" type="presParOf" srcId="{E4430FBC-3D97-4EC1-B157-BC1F21C21F50}" destId="{26A64EB4-43A0-4BD5-BF63-6ABDB8C270A0}" srcOrd="0" destOrd="0" presId="urn:microsoft.com/office/officeart/2018/5/layout/IconCircleLabelList"/>
    <dgm:cxn modelId="{FA7654DA-8BDD-43E0-9D73-A1E4776E627D}" type="presParOf" srcId="{26A64EB4-43A0-4BD5-BF63-6ABDB8C270A0}" destId="{C4583052-BEFE-485E-BD06-813BDF20BDAD}" srcOrd="0" destOrd="0" presId="urn:microsoft.com/office/officeart/2018/5/layout/IconCircleLabelList"/>
    <dgm:cxn modelId="{9AFC6837-D82A-4B46-8F86-582C9B66CE70}" type="presParOf" srcId="{26A64EB4-43A0-4BD5-BF63-6ABDB8C270A0}" destId="{74132907-7C3C-412A-919B-12CF2835DD55}" srcOrd="1" destOrd="0" presId="urn:microsoft.com/office/officeart/2018/5/layout/IconCircleLabelList"/>
    <dgm:cxn modelId="{3F8FCEA2-C1BB-4EC8-9F02-1CFB0E608418}" type="presParOf" srcId="{26A64EB4-43A0-4BD5-BF63-6ABDB8C270A0}" destId="{CA20A0FB-9F3E-4966-888E-CBE1926221ED}" srcOrd="2" destOrd="0" presId="urn:microsoft.com/office/officeart/2018/5/layout/IconCircleLabelList"/>
    <dgm:cxn modelId="{DDA21041-0D6E-4952-A230-4EB5A1F01EEA}" type="presParOf" srcId="{26A64EB4-43A0-4BD5-BF63-6ABDB8C270A0}" destId="{E88B4806-D468-4A30-A10A-58564F40B6F3}" srcOrd="3" destOrd="0" presId="urn:microsoft.com/office/officeart/2018/5/layout/IconCircleLabelList"/>
    <dgm:cxn modelId="{AD61FF03-2F71-41BF-9A51-9FB25D08F32E}" type="presParOf" srcId="{E4430FBC-3D97-4EC1-B157-BC1F21C21F50}" destId="{C1510F90-700C-47FC-A8EE-973CDFBD3651}" srcOrd="1" destOrd="0" presId="urn:microsoft.com/office/officeart/2018/5/layout/IconCircleLabelList"/>
    <dgm:cxn modelId="{5C3EF548-5D66-494C-A13B-4A5D0D258C0E}" type="presParOf" srcId="{E4430FBC-3D97-4EC1-B157-BC1F21C21F50}" destId="{5BFD5726-A058-4A62-AD82-FC7FB775DCA6}" srcOrd="2" destOrd="0" presId="urn:microsoft.com/office/officeart/2018/5/layout/IconCircleLabelList"/>
    <dgm:cxn modelId="{1CB6E3A8-CE44-4E2A-A4ED-81C34C736950}" type="presParOf" srcId="{5BFD5726-A058-4A62-AD82-FC7FB775DCA6}" destId="{A9771FE0-E48B-4D1E-BBB5-35616375129F}" srcOrd="0" destOrd="0" presId="urn:microsoft.com/office/officeart/2018/5/layout/IconCircleLabelList"/>
    <dgm:cxn modelId="{C35FD04F-1CB0-49CB-9F92-73BE1C2672BD}" type="presParOf" srcId="{5BFD5726-A058-4A62-AD82-FC7FB775DCA6}" destId="{70123F15-F30B-4454-8AC9-8261C1B66FFB}" srcOrd="1" destOrd="0" presId="urn:microsoft.com/office/officeart/2018/5/layout/IconCircleLabelList"/>
    <dgm:cxn modelId="{D35DB787-1039-432E-B3CC-E5339B66CA60}" type="presParOf" srcId="{5BFD5726-A058-4A62-AD82-FC7FB775DCA6}" destId="{BC80DF62-41EF-42BC-A04A-1105868E630D}" srcOrd="2" destOrd="0" presId="urn:microsoft.com/office/officeart/2018/5/layout/IconCircleLabelList"/>
    <dgm:cxn modelId="{8E07A97A-E304-45B1-B48A-A3B307924238}" type="presParOf" srcId="{5BFD5726-A058-4A62-AD82-FC7FB775DCA6}" destId="{EC5417DE-D11B-4BA8-909C-7C7011B1301F}" srcOrd="3" destOrd="0" presId="urn:microsoft.com/office/officeart/2018/5/layout/IconCircleLabelList"/>
    <dgm:cxn modelId="{5E2B98F6-0F49-4695-9B28-204DDB438BE5}" type="presParOf" srcId="{E4430FBC-3D97-4EC1-B157-BC1F21C21F50}" destId="{E696263D-9749-45FA-B041-E80747E21B6D}" srcOrd="3" destOrd="0" presId="urn:microsoft.com/office/officeart/2018/5/layout/IconCircleLabelList"/>
    <dgm:cxn modelId="{88CD5D73-2F25-4829-BC22-78E280A27C2C}" type="presParOf" srcId="{E4430FBC-3D97-4EC1-B157-BC1F21C21F50}" destId="{B281BCE3-4BC8-47F7-8927-18E48B7D34EF}" srcOrd="4" destOrd="0" presId="urn:microsoft.com/office/officeart/2018/5/layout/IconCircleLabelList"/>
    <dgm:cxn modelId="{78D1DFD2-990B-457D-B9A2-771AB2C0CF18}" type="presParOf" srcId="{B281BCE3-4BC8-47F7-8927-18E48B7D34EF}" destId="{7289E2F8-4D1E-487A-A9C6-38EB0B784CDF}" srcOrd="0" destOrd="0" presId="urn:microsoft.com/office/officeart/2018/5/layout/IconCircleLabelList"/>
    <dgm:cxn modelId="{7C9B0053-C97E-479B-B59B-39D125DDC707}" type="presParOf" srcId="{B281BCE3-4BC8-47F7-8927-18E48B7D34EF}" destId="{3D1AE1F2-26B8-4867-B726-8FC9D3A91ECA}" srcOrd="1" destOrd="0" presId="urn:microsoft.com/office/officeart/2018/5/layout/IconCircleLabelList"/>
    <dgm:cxn modelId="{7A1C9D24-FB4F-4425-93DC-645C975C9500}" type="presParOf" srcId="{B281BCE3-4BC8-47F7-8927-18E48B7D34EF}" destId="{315B331D-BC3C-4CCE-B1F2-377A2E980165}" srcOrd="2" destOrd="0" presId="urn:microsoft.com/office/officeart/2018/5/layout/IconCircleLabelList"/>
    <dgm:cxn modelId="{E72D63F1-17EE-4A99-9C4A-2A0CD23A049E}" type="presParOf" srcId="{B281BCE3-4BC8-47F7-8927-18E48B7D34EF}" destId="{934B2AEE-AD19-41B4-848F-BC9E20796621}" srcOrd="3" destOrd="0" presId="urn:microsoft.com/office/officeart/2018/5/layout/IconCircleLabelList"/>
    <dgm:cxn modelId="{2B47FD30-DF74-446D-B715-0EC2C6C29A90}" type="presParOf" srcId="{E4430FBC-3D97-4EC1-B157-BC1F21C21F50}" destId="{349E8A64-20B9-4E99-80DE-ECEF82F6E04B}" srcOrd="5" destOrd="0" presId="urn:microsoft.com/office/officeart/2018/5/layout/IconCircleLabelList"/>
    <dgm:cxn modelId="{9431A68E-E0E3-41A4-A706-270A324FB069}" type="presParOf" srcId="{E4430FBC-3D97-4EC1-B157-BC1F21C21F50}" destId="{E6154782-87FD-459B-BD77-294B28A6869D}" srcOrd="6" destOrd="0" presId="urn:microsoft.com/office/officeart/2018/5/layout/IconCircleLabelList"/>
    <dgm:cxn modelId="{767BFEC9-026A-4B6A-A18B-3653CFDF8884}" type="presParOf" srcId="{E6154782-87FD-459B-BD77-294B28A6869D}" destId="{3F461375-9C9A-4E6A-8633-416D294017A4}" srcOrd="0" destOrd="0" presId="urn:microsoft.com/office/officeart/2018/5/layout/IconCircleLabelList"/>
    <dgm:cxn modelId="{EF1F931E-4090-419A-ACBD-374DAB699DAF}" type="presParOf" srcId="{E6154782-87FD-459B-BD77-294B28A6869D}" destId="{DA411963-0AFE-477A-9AB4-DF5F8E03B22F}" srcOrd="1" destOrd="0" presId="urn:microsoft.com/office/officeart/2018/5/layout/IconCircleLabelList"/>
    <dgm:cxn modelId="{6500E0CF-D967-4382-9A5A-7EC1ED741082}" type="presParOf" srcId="{E6154782-87FD-459B-BD77-294B28A6869D}" destId="{29283D19-1314-461B-A24B-12EBA2628AF2}" srcOrd="2" destOrd="0" presId="urn:microsoft.com/office/officeart/2018/5/layout/IconCircleLabelList"/>
    <dgm:cxn modelId="{244A0D67-FF56-4DEA-A3AF-4717FEB2AD54}" type="presParOf" srcId="{E6154782-87FD-459B-BD77-294B28A6869D}" destId="{7D26FA8D-D3A1-4531-AB31-5774532E112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583052-BEFE-485E-BD06-813BDF20BDAD}">
      <dsp:nvSpPr>
        <dsp:cNvPr id="0" name=""/>
        <dsp:cNvSpPr/>
      </dsp:nvSpPr>
      <dsp:spPr>
        <a:xfrm>
          <a:off x="562927" y="788206"/>
          <a:ext cx="1445998" cy="14459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132907-7C3C-412A-919B-12CF2835DD55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8B4806-D468-4A30-A10A-58564F40B6F3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/>
            <a:t>The Equations of Motion</a:t>
          </a:r>
          <a:endParaRPr lang="en-US" sz="2500" kern="1200"/>
        </a:p>
      </dsp:txBody>
      <dsp:txXfrm>
        <a:off x="100682" y="2684598"/>
        <a:ext cx="2370489" cy="720000"/>
      </dsp:txXfrm>
    </dsp:sp>
    <dsp:sp modelId="{A9771FE0-E48B-4D1E-BBB5-35616375129F}">
      <dsp:nvSpPr>
        <dsp:cNvPr id="0" name=""/>
        <dsp:cNvSpPr/>
      </dsp:nvSpPr>
      <dsp:spPr>
        <a:xfrm>
          <a:off x="3348252" y="788206"/>
          <a:ext cx="1445998" cy="14459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123F15-F30B-4454-8AC9-8261C1B66FFB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5417DE-D11B-4BA8-909C-7C7011B1301F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/>
            <a:t>Numerical Simulation</a:t>
          </a:r>
          <a:endParaRPr lang="en-US" sz="2500" kern="1200"/>
        </a:p>
      </dsp:txBody>
      <dsp:txXfrm>
        <a:off x="2886007" y="2684598"/>
        <a:ext cx="2370489" cy="720000"/>
      </dsp:txXfrm>
    </dsp:sp>
    <dsp:sp modelId="{7289E2F8-4D1E-487A-A9C6-38EB0B784CDF}">
      <dsp:nvSpPr>
        <dsp:cNvPr id="0" name=""/>
        <dsp:cNvSpPr/>
      </dsp:nvSpPr>
      <dsp:spPr>
        <a:xfrm>
          <a:off x="6133577" y="788206"/>
          <a:ext cx="1445998" cy="144599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1AE1F2-26B8-4867-B726-8FC9D3A91ECA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4B2AEE-AD19-41B4-848F-BC9E20796621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/>
            <a:t>Creating Animations</a:t>
          </a:r>
          <a:endParaRPr lang="en-US" sz="2500" kern="1200"/>
        </a:p>
      </dsp:txBody>
      <dsp:txXfrm>
        <a:off x="5671332" y="2684598"/>
        <a:ext cx="2370489" cy="720000"/>
      </dsp:txXfrm>
    </dsp:sp>
    <dsp:sp modelId="{3F461375-9C9A-4E6A-8633-416D294017A4}">
      <dsp:nvSpPr>
        <dsp:cNvPr id="0" name=""/>
        <dsp:cNvSpPr/>
      </dsp:nvSpPr>
      <dsp:spPr>
        <a:xfrm>
          <a:off x="8918902" y="788206"/>
          <a:ext cx="1445998" cy="14459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411963-0AFE-477A-9AB4-DF5F8E03B22F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6FA8D-D3A1-4531-AB31-5774532E1121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/>
            <a:t>Results</a:t>
          </a:r>
          <a:endParaRPr lang="en-US" sz="2500" kern="1200"/>
        </a:p>
      </dsp:txBody>
      <dsp:txXfrm>
        <a:off x="8456657" y="2684598"/>
        <a:ext cx="237048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89CD80-7CCD-A0A7-C745-8AE80AB7205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defRPr>
            </a:lvl1pPr>
          </a:lstStyle>
          <a:p>
            <a:pPr lv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CBED37-F93B-EB7E-BEA7-4EBD34F95DEF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defRPr>
            </a:lvl1pPr>
          </a:lstStyle>
          <a:p>
            <a:pPr lvl="0"/>
            <a:fld id="{B4BCBBFB-BD08-4A5B-9D86-08589DF56532}" type="datetime1">
              <a:rPr lang="en-GB"/>
              <a:pPr lvl="0"/>
              <a:t>04/02/2025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D4ABA0B-6415-3334-E3B4-694FC3C9F8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343C8A9-7F5B-C8FA-1A7E-3AB011053F5B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F184D-8855-D8C4-9F80-6ADD72423A6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DA6CD-C8AF-D0FC-A559-A06A52FD9FA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defRPr>
            </a:lvl1pPr>
          </a:lstStyle>
          <a:p>
            <a:pPr lvl="0"/>
            <a:fld id="{8364B4F4-2134-484C-8E79-1470983968E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234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GB" sz="1200" b="0" i="0" u="none" strike="noStrike" kern="1200" cap="none" spc="0" baseline="0">
        <a:solidFill>
          <a:srgbClr val="000000"/>
        </a:solidFill>
        <a:uFillTx/>
        <a:latin typeface="Aptos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GB" sz="1200" b="0" i="0" u="none" strike="noStrike" kern="1200" cap="none" spc="0" baseline="0">
        <a:solidFill>
          <a:srgbClr val="000000"/>
        </a:solidFill>
        <a:uFillTx/>
        <a:latin typeface="Aptos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GB" sz="1200" b="0" i="0" u="none" strike="noStrike" kern="1200" cap="none" spc="0" baseline="0">
        <a:solidFill>
          <a:srgbClr val="000000"/>
        </a:solidFill>
        <a:uFillTx/>
        <a:latin typeface="Aptos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GB" sz="1200" b="0" i="0" u="none" strike="noStrike" kern="1200" cap="none" spc="0" baseline="0">
        <a:solidFill>
          <a:srgbClr val="000000"/>
        </a:solidFill>
        <a:uFillTx/>
        <a:latin typeface="Aptos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GB" sz="1200" b="0" i="0" u="none" strike="noStrike" kern="1200" cap="none" spc="0" baseline="0">
        <a:solidFill>
          <a:srgbClr val="000000"/>
        </a:solidFill>
        <a:uFillTx/>
        <a:latin typeface="Apto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364B4F4-2134-484C-8E79-1470983968E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556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E038AB-09F6-039C-B4A3-2D4A3C79A69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BCCA9D3-94DE-303B-E424-E9D04933F1E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5FFEF3-5EC5-CD1B-1122-B2FFC4070E0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F9D39EA-6EE3-405C-A7FC-F5DFB9DE31F3}" type="datetime1">
              <a:rPr lang="en-GB" smtClean="0"/>
              <a:t>04/02/2025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4F566F-2A62-EA74-A860-EDCE37D0652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2A3024-E867-EA61-F18B-6CA61F7BEDB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7528D5A-B86C-40F8-AFA3-CD1BECF1F3D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7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6E21E1-A1E5-029E-6384-50310101AB4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33BA804-0B47-6396-8395-CE2290807F2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8E1EB9-2917-F45F-05D7-CB2F40C231D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E07FA2D-8E0B-44CC-8D87-324F8843F7F9}" type="datetime1">
              <a:rPr lang="en-GB" smtClean="0"/>
              <a:t>04/02/2025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71AC51-AE90-5F18-AEFF-E86A6E29DCD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C15EF7-D4B8-E9E2-369C-D5DE82634DC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1FF865-F62D-49B4-B5F4-83846BFE99B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5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91B741E-C1F0-5AFA-8F64-0C001A62DF27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B650EDA-E27E-B196-FD65-A48B50EFDCC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85139E-208C-B73B-E90D-DA7CCDB7C63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F5739B4-BC3B-4E4E-A5D5-BF45765E9ECC}" type="datetime1">
              <a:rPr lang="en-GB" smtClean="0"/>
              <a:t>04/02/2025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1AF715-8406-9ABC-E74F-B73B9A09B60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CBCCA5-5831-6A5C-E1A6-8B98927D230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BC1B272-36C3-4FB0-B943-4952A53C9AE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585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B63E6A-B12F-A891-2247-3A7B25757FB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1D12B4-295E-BDA3-48EF-C5A930CE1F9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694C1E-7412-965A-AE18-A056B1D13B7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93CC133-E340-40EF-83DF-98BA7EE2A145}" type="datetime1">
              <a:rPr lang="en-GB" smtClean="0"/>
              <a:t>04/02/2025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7AF1D1-A257-8B85-F548-85EB62B6FFF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26C228-D7F4-F6C5-9B7F-B78FA5E27AC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8DCD5AD-8CC3-47C5-89AD-A50FF1B9348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52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894232-0C4F-055F-AF94-72112AFDE0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A47765-3319-B9B6-DB8E-9B5F6FD57A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767676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0FBAFF-A20A-D830-8518-C5C097482DF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A8FB87-9A43-4F7A-A15F-AB719C035519}" type="datetime1">
              <a:rPr lang="en-GB" smtClean="0"/>
              <a:t>04/02/2025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0309D3-F3C4-9A62-AF8F-E1485DEC29F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F5F8DC-421A-9715-1E66-D9F26538E26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000A703-E0BB-479B-974F-4E369CB7084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541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3505F7-8012-1DB6-9BBE-B1C8EEFA31E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B10869-091C-50D2-A1AE-9268FCEA1EB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872D3CE-89A4-A093-D7C5-2F2B9263C281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41DBD9-6DD6-A50B-7252-D0F1D0CD40F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1C1975-5579-41F1-BB79-E0411A89989E}" type="datetime1">
              <a:rPr lang="en-GB" smtClean="0"/>
              <a:t>04/02/2025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3546AC-0DC9-E54E-E1FA-9CCDB007BBF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FDCC672-7DE6-F7BC-3E5E-8A73CF09E0E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291E6AB-8196-48A2-84C9-5CBA628F84D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145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6273F6-4A2C-098A-582A-C4C4BD68F0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A6BA84-EB28-BA80-3003-16C0CE2C1D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C587B27-42DE-7AF8-0190-077A2B0E910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556B48E-6D16-358A-CDBC-8902F9C23B6B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582B283-EB42-2C1C-10E7-EB5B2F0F9C7D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849E82A-192C-6765-855A-D824168CB56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A3AD2A9-9802-4759-8419-A45A80EE4B47}" type="datetime1">
              <a:rPr lang="en-GB" smtClean="0"/>
              <a:t>04/02/2025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F40D66D-A6AA-EE4B-FC7E-850762C9D0C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AAD8C13-2090-18FF-ED8B-32BB2C7565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FDD1F9-D574-4C07-91EE-EB16FA4BCE8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448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F80E5-EEED-FBCA-FC10-477E407EDB7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54CD3E7-C27E-D154-0092-331BB8098C4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DEF7856-C4D9-4413-8ED1-AF0386CB7571}" type="datetime1">
              <a:rPr lang="en-GB" smtClean="0"/>
              <a:t>04/02/2025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B6351C-0AA9-AE5F-5D94-72B31BD53B0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2B09E8-D42D-546F-7D65-77ACC768D8A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14CB4C-64B4-49F9-AF15-428101A4424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55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97E36E1-45EB-846E-B596-C7A3D63081F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723EE90-14B3-48A8-B0B3-55485228271D}" type="datetime1">
              <a:rPr lang="en-GB" smtClean="0"/>
              <a:t>04/02/2025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361283E-3AB8-BCA5-CBB3-9F6E63BD8BB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9DC5794-229C-AAC7-6077-0D4863B4553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925ADB-FD8D-44ED-BD72-2022138AB57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2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C4BBE0-EC4A-62F0-C373-88D1A448E3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58238D-1C7C-7BE3-037D-066C0DCC028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C659BD1-AD35-041C-F82B-813182459A5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CBA182-061E-ABF3-AFA3-213E741C227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882D69-01D4-4AD0-B907-7EC503FF2B13}" type="datetime1">
              <a:rPr lang="en-GB" smtClean="0"/>
              <a:t>04/02/2025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9A70C5-FAD4-056D-1B21-590167C6812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FF8824-9409-D903-9C44-8A1338D4CD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2A6799F-4434-41DB-A62D-95AC1C64029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324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F139A7-3477-E7A3-2BCD-4E9EE2FB16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BE4207A-5E61-7456-9A2B-5A18CB944F97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GB" sz="3200"/>
            </a:lvl1pPr>
          </a:lstStyle>
          <a:p>
            <a:pPr lvl="0"/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4E69A77-1506-1060-9FF0-C2A9F1F5274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249CFC-8C82-6C5F-E9EB-B3D7414976A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AA75EE4-3B8E-497A-A992-7D895149F2A8}" type="datetime1">
              <a:rPr lang="en-GB" smtClean="0"/>
              <a:t>04/02/2025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259707-AE73-C69E-1A27-B618993BD02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AF56B3-D647-0920-9E31-0AC305251FC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7802379-53B5-417B-A40D-E96C7C0A1BD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16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83EDB58-2102-5A44-5621-4221401C44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B9AF32-2F40-000A-5D78-7E178A2096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EFF98-BEB2-C034-8570-755FC035EB3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fld id="{192CC219-6A97-4EBE-8360-A3C6D5B59289}" type="datetime1">
              <a:rPr lang="en-GB" smtClean="0"/>
              <a:t>04/02/2025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13151F-F7AF-C7C0-C2B4-8595938EB4B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F8168D-2A42-C34B-DE2E-CC75E94D09A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fld id="{7A31209A-79F9-45B3-9DF0-2FA67E0F0ACC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de-DE" sz="4400" b="0" i="0" u="none" strike="noStrike" kern="1200" cap="none" spc="0" baseline="0">
          <a:solidFill>
            <a:srgbClr val="000000"/>
          </a:solidFill>
          <a:uFillTx/>
          <a:latin typeface="Aptos Display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de-DE" sz="2800" b="0" i="0" u="none" strike="noStrike" kern="1200" cap="none" spc="0" baseline="0">
          <a:solidFill>
            <a:srgbClr val="000000"/>
          </a:solidFill>
          <a:uFillTx/>
          <a:latin typeface="Aptos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2400" b="0" i="0" u="none" strike="noStrike" kern="1200" cap="none" spc="0" baseline="0">
          <a:solidFill>
            <a:srgbClr val="000000"/>
          </a:solidFill>
          <a:uFillTx/>
          <a:latin typeface="Aptos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2000" b="0" i="0" u="none" strike="noStrike" kern="1200" cap="none" spc="0" baseline="0">
          <a:solidFill>
            <a:srgbClr val="000000"/>
          </a:solidFill>
          <a:uFillTx/>
          <a:latin typeface="Aptos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ptos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pto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figure/The-simple-triple-pendulum_fig4_34139983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rgbClr val="1818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4AE0C-F649-67EE-1C62-BDB05573E60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57200" y="1394569"/>
            <a:ext cx="5637477" cy="3220379"/>
          </a:xfrm>
        </p:spPr>
        <p:txBody>
          <a:bodyPr anchor="t"/>
          <a:lstStyle/>
          <a:p>
            <a:pPr lvl="0"/>
            <a:r>
              <a:rPr lang="en-GB" sz="4800" b="1" dirty="0">
                <a:solidFill>
                  <a:srgbClr val="FFFFFF"/>
                </a:solidFill>
              </a:rPr>
              <a:t>Animating </a:t>
            </a:r>
            <a:br>
              <a:rPr lang="en-GB" sz="4800" b="1" dirty="0">
                <a:solidFill>
                  <a:srgbClr val="FFFFFF"/>
                </a:solidFill>
              </a:rPr>
            </a:br>
            <a:r>
              <a:rPr lang="en-GB" sz="4800" b="1" dirty="0">
                <a:solidFill>
                  <a:srgbClr val="FFFFFF"/>
                </a:solidFill>
              </a:rPr>
              <a:t>The Triple Pendulum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692EC6-1314-2E01-E80C-D739EF61607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65696" y="2872898"/>
            <a:ext cx="4138656" cy="1112212"/>
          </a:xfrm>
        </p:spPr>
        <p:txBody>
          <a:bodyPr anchor="b"/>
          <a:lstStyle/>
          <a:p>
            <a:pPr lvl="0" algn="r"/>
            <a:r>
              <a:rPr lang="en-GB" dirty="0">
                <a:solidFill>
                  <a:srgbClr val="FFFFFF"/>
                </a:solidFill>
              </a:rPr>
              <a:t>By Noah Jaspal Reinhardt</a:t>
            </a:r>
          </a:p>
        </p:txBody>
      </p:sp>
      <p:pic>
        <p:nvPicPr>
          <p:cNvPr id="4" name="Picture 4" descr="A diagram of a mathematical equation&#10;&#10;AI-generated content may be incorrect.">
            <a:extLst>
              <a:ext uri="{FF2B5EF4-FFF2-40B4-BE49-F238E27FC236}">
                <a16:creationId xmlns:a16="http://schemas.microsoft.com/office/drawing/2014/main" id="{E24BE429-DC75-B6E6-CE47-DA792604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6" r="1" b="1085"/>
          <a:stretch>
            <a:fillRect/>
          </a:stretch>
        </p:blipFill>
        <p:spPr>
          <a:xfrm>
            <a:off x="6553203" y="457200"/>
            <a:ext cx="5181603" cy="594360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bg>
      <p:bgPr>
        <a:solidFill>
          <a:srgbClr val="1818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1DEB-6957-A477-450C-23BFF14591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995211" cy="1325559"/>
          </a:xfrm>
        </p:spPr>
        <p:txBody>
          <a:bodyPr/>
          <a:lstStyle/>
          <a:p>
            <a:pPr lvl="0"/>
            <a:r>
              <a:rPr lang="en-GB" b="1">
                <a:solidFill>
                  <a:srgbClr val="FFFFFF"/>
                </a:solidFill>
              </a:rPr>
              <a:t>Creating Animations:</a:t>
            </a:r>
            <a:r>
              <a:rPr lang="en-GB">
                <a:solidFill>
                  <a:srgbClr val="FFFFFF"/>
                </a:solidFill>
              </a:rPr>
              <a:t>		Update Objects</a:t>
            </a:r>
          </a:p>
        </p:txBody>
      </p:sp>
      <p:pic>
        <p:nvPicPr>
          <p:cNvPr id="3" name="Picture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A8D9C124-3D99-80FC-25CF-40013B5C80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6249" b="42238"/>
          <a:stretch>
            <a:fillRect/>
          </a:stretch>
        </p:blipFill>
        <p:spPr>
          <a:xfrm>
            <a:off x="234699" y="1690689"/>
            <a:ext cx="4564721" cy="396133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Picture 5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45C8C0D0-2795-F742-C845-F5D2297942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8133" r="35393" b="2855"/>
          <a:stretch>
            <a:fillRect/>
          </a:stretch>
        </p:blipFill>
        <p:spPr>
          <a:xfrm>
            <a:off x="4946090" y="1690689"/>
            <a:ext cx="6740655" cy="267547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66829-09AE-0A48-7C3F-AF6A774E5269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28DCD5AD-8CC3-47C5-89AD-A50FF1B93480}" type="slidenum">
              <a:rPr lang="en-GB" smtClean="0"/>
              <a:t>10</a:t>
            </a:fld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bg>
      <p:bgPr>
        <a:solidFill>
          <a:srgbClr val="1818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48571-7143-8652-1FD0-C03C7AB9DA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995211" cy="1325559"/>
          </a:xfrm>
        </p:spPr>
        <p:txBody>
          <a:bodyPr/>
          <a:lstStyle/>
          <a:p>
            <a:pPr lvl="0"/>
            <a:r>
              <a:rPr lang="en-GB" b="1" dirty="0">
                <a:solidFill>
                  <a:srgbClr val="FFFFFF"/>
                </a:solidFill>
              </a:rPr>
              <a:t>Results:			</a:t>
            </a:r>
          </a:p>
        </p:txBody>
      </p:sp>
      <p:pic>
        <p:nvPicPr>
          <p:cNvPr id="3" name="Picture 4" descr="A diagram of a line with numbers and points&#10;&#10;AI-generated content may be incorrect.">
            <a:extLst>
              <a:ext uri="{FF2B5EF4-FFF2-40B4-BE49-F238E27FC236}">
                <a16:creationId xmlns:a16="http://schemas.microsoft.com/office/drawing/2014/main" id="{8EDA78B1-D9D0-0C55-617E-02A613F762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183" t="8980" b="8163"/>
          <a:stretch>
            <a:fillRect/>
          </a:stretch>
        </p:blipFill>
        <p:spPr>
          <a:xfrm>
            <a:off x="3040044" y="1690686"/>
            <a:ext cx="6111910" cy="4758563"/>
          </a:xfrm>
          <a:prstGeom prst="rect">
            <a:avLst/>
          </a:prstGeom>
          <a:noFill/>
          <a:ln cap="flat">
            <a:noFill/>
          </a:ln>
          <a:effectLst>
            <a:outerShdw dist="139699" dir="2700000" algn="tl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AB7C86-C538-C4FF-C3D0-F6429B006812}"/>
                  </a:ext>
                </a:extLst>
              </p:cNvPr>
              <p:cNvSpPr txBox="1"/>
              <p:nvPr/>
            </p:nvSpPr>
            <p:spPr>
              <a:xfrm>
                <a:off x="3818964" y="717085"/>
                <a:ext cx="4554071" cy="6216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3600" b="1" dirty="0">
                          <a:solidFill>
                            <a:srgbClr val="FFFFFF"/>
                          </a:solidFill>
                        </a:rPr>
                        <m:t>	</m:t>
                      </m:r>
                      <m:r>
                        <m:rPr>
                          <m:nor/>
                        </m:rPr>
                        <a:rPr lang="en-GB" sz="3600" b="1" dirty="0">
                          <a:solidFill>
                            <a:srgbClr val="FFFFFF"/>
                          </a:solidFill>
                        </a:rPr>
                        <m:t>m</m:t>
                      </m:r>
                      <m:r>
                        <m:rPr>
                          <m:nor/>
                        </m:rPr>
                        <a:rPr lang="en-GB" sz="3600" b="1" baseline="-25000" dirty="0">
                          <a:solidFill>
                            <a:srgbClr val="FFFFFF"/>
                          </a:solidFill>
                        </a:rPr>
                        <m:t>1</m:t>
                      </m:r>
                      <m:r>
                        <m:rPr>
                          <m:nor/>
                        </m:rPr>
                        <a:rPr lang="en-GB" sz="3600" b="1" dirty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 sz="3600" b="1" i="0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n-GB" sz="3600" b="1" dirty="0">
                          <a:solidFill>
                            <a:srgbClr val="FFFFFF"/>
                          </a:solidFill>
                        </a:rPr>
                        <m:t>m</m:t>
                      </m:r>
                      <m:r>
                        <m:rPr>
                          <m:nor/>
                        </m:rPr>
                        <a:rPr lang="en-GB" sz="3600" b="1" baseline="-25000" dirty="0">
                          <a:solidFill>
                            <a:srgbClr val="FFFFFF"/>
                          </a:solidFill>
                        </a:rPr>
                        <m:t>2 </m:t>
                      </m:r>
                      <m:r>
                        <m:rPr>
                          <m:nor/>
                        </m:rPr>
                        <a:rPr lang="de-DE" sz="3600" b="1" i="0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n-GB" sz="3600" b="1" dirty="0">
                          <a:solidFill>
                            <a:srgbClr val="FFFFFF"/>
                          </a:solidFill>
                        </a:rPr>
                        <m:t>m</m:t>
                      </m:r>
                      <m:r>
                        <m:rPr>
                          <m:nor/>
                        </m:rPr>
                        <a:rPr lang="en-GB" sz="3600" b="1" baseline="-25000" dirty="0">
                          <a:solidFill>
                            <a:srgbClr val="FFFFFF"/>
                          </a:solidFill>
                        </a:rPr>
                        <m:t>3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AB7C86-C538-C4FF-C3D0-F6429B006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964" y="717085"/>
                <a:ext cx="4554071" cy="6216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FCA3B6-DCEA-97E5-E406-65BAE21E5A3A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28DCD5AD-8CC3-47C5-89AD-A50FF1B93480}" type="slidenum">
              <a:rPr lang="en-GB" smtClean="0"/>
              <a:t>11</a:t>
            </a:fld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bg>
      <p:bgPr>
        <a:solidFill>
          <a:srgbClr val="1818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C7AC1-C1BF-D673-CFC2-92D5FC2A51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995211" cy="1325559"/>
          </a:xfrm>
        </p:spPr>
        <p:txBody>
          <a:bodyPr/>
          <a:lstStyle/>
          <a:p>
            <a:pPr lvl="0"/>
            <a:r>
              <a:rPr lang="en-GB" b="1" dirty="0">
                <a:solidFill>
                  <a:srgbClr val="FFFFFF"/>
                </a:solidFill>
              </a:rPr>
              <a:t>Results:	</a:t>
            </a:r>
            <a:endParaRPr lang="en-GB" dirty="0">
              <a:solidFill>
                <a:srgbClr val="FFFFFF"/>
              </a:solidFill>
            </a:endParaRPr>
          </a:p>
        </p:txBody>
      </p:sp>
      <p:pic>
        <p:nvPicPr>
          <p:cNvPr id="3" name="Picture 6" descr="A diagram of a mathematical equation&#10;&#10;AI-generated content may be incorrect.">
            <a:extLst>
              <a:ext uri="{FF2B5EF4-FFF2-40B4-BE49-F238E27FC236}">
                <a16:creationId xmlns:a16="http://schemas.microsoft.com/office/drawing/2014/main" id="{203BC0E3-9BA8-8CFD-8948-E6A853C0C0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516" t="9163" b="8324"/>
          <a:stretch>
            <a:fillRect/>
          </a:stretch>
        </p:blipFill>
        <p:spPr>
          <a:xfrm>
            <a:off x="3012030" y="1690688"/>
            <a:ext cx="6167935" cy="4802183"/>
          </a:xfrm>
          <a:prstGeom prst="rect">
            <a:avLst/>
          </a:prstGeom>
          <a:noFill/>
          <a:ln cap="flat"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A52C4F-2536-31D7-4ED9-35FFC072CCD2}"/>
                  </a:ext>
                </a:extLst>
              </p:cNvPr>
              <p:cNvSpPr txBox="1"/>
              <p:nvPr/>
            </p:nvSpPr>
            <p:spPr>
              <a:xfrm>
                <a:off x="3818961" y="717085"/>
                <a:ext cx="4554071" cy="6216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3600" b="1" dirty="0">
                          <a:solidFill>
                            <a:srgbClr val="FFFFFF"/>
                          </a:solidFill>
                        </a:rPr>
                        <m:t>	</m:t>
                      </m:r>
                      <m:r>
                        <m:rPr>
                          <m:nor/>
                        </m:rPr>
                        <a:rPr lang="en-GB" sz="3600" b="1" dirty="0">
                          <a:solidFill>
                            <a:srgbClr val="FFFFFF"/>
                          </a:solidFill>
                        </a:rPr>
                        <m:t>m</m:t>
                      </m:r>
                      <m:r>
                        <m:rPr>
                          <m:nor/>
                        </m:rPr>
                        <a:rPr lang="en-GB" sz="3600" b="1" baseline="-25000" dirty="0">
                          <a:solidFill>
                            <a:srgbClr val="FFFFFF"/>
                          </a:solidFill>
                        </a:rPr>
                        <m:t>1</m:t>
                      </m:r>
                      <m:r>
                        <m:rPr>
                          <m:nor/>
                        </m:rPr>
                        <a:rPr lang="de-DE" sz="3600" b="1" i="0" baseline="-25000" dirty="0" smtClean="0">
                          <a:solidFill>
                            <a:srgbClr val="FFFFFF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GB" sz="3600" b="1" dirty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 </m:t>
                      </m:r>
                      <m:r>
                        <m:rPr>
                          <m:nor/>
                        </m:rPr>
                        <a:rPr lang="en-GB" sz="3600" b="1" dirty="0">
                          <a:solidFill>
                            <a:srgbClr val="FFFFFF"/>
                          </a:solidFill>
                        </a:rPr>
                        <m:t>m</m:t>
                      </m:r>
                      <m:r>
                        <m:rPr>
                          <m:nor/>
                        </m:rPr>
                        <a:rPr lang="en-GB" sz="3600" b="1" baseline="-25000" dirty="0">
                          <a:solidFill>
                            <a:srgbClr val="FFFFFF"/>
                          </a:solidFill>
                        </a:rPr>
                        <m:t>2 </m:t>
                      </m:r>
                      <m:r>
                        <m:rPr>
                          <m:nor/>
                        </m:rPr>
                        <a:rPr lang="en-GB" sz="3600" b="1" dirty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de-DE" sz="3600" b="1" i="0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3600" b="1" dirty="0">
                          <a:solidFill>
                            <a:srgbClr val="FFFFFF"/>
                          </a:solidFill>
                        </a:rPr>
                        <m:t>m</m:t>
                      </m:r>
                      <m:r>
                        <m:rPr>
                          <m:nor/>
                        </m:rPr>
                        <a:rPr lang="en-GB" sz="3600" b="1" baseline="-25000" dirty="0">
                          <a:solidFill>
                            <a:srgbClr val="FFFFFF"/>
                          </a:solidFill>
                        </a:rPr>
                        <m:t>3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A52C4F-2536-31D7-4ED9-35FFC072C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961" y="717085"/>
                <a:ext cx="4554071" cy="6216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33DCE-62E0-761E-53B1-2F112D81D54B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28DCD5AD-8CC3-47C5-89AD-A50FF1B93480}" type="slidenum">
              <a:rPr lang="en-GB" smtClean="0"/>
              <a:t>12</a:t>
            </a:fld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1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90F944-C7B7-F95D-69B4-A545BCF36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C8B30-0766-4F14-E635-5DDCFFE375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995211" cy="1325559"/>
          </a:xfrm>
        </p:spPr>
        <p:txBody>
          <a:bodyPr/>
          <a:lstStyle/>
          <a:p>
            <a:pPr lvl="0"/>
            <a:r>
              <a:rPr lang="en-GB" b="1" dirty="0">
                <a:solidFill>
                  <a:srgbClr val="FFFFFF"/>
                </a:solidFill>
              </a:rPr>
              <a:t>Results:	</a:t>
            </a:r>
            <a:endParaRPr lang="en-GB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7EA228-8345-5BE0-9B13-E39F7DE64DD4}"/>
                  </a:ext>
                </a:extLst>
              </p:cNvPr>
              <p:cNvSpPr txBox="1"/>
              <p:nvPr/>
            </p:nvSpPr>
            <p:spPr>
              <a:xfrm>
                <a:off x="3818961" y="717085"/>
                <a:ext cx="4554071" cy="6216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3600" b="1" dirty="0">
                          <a:solidFill>
                            <a:srgbClr val="FFFFFF"/>
                          </a:solidFill>
                        </a:rPr>
                        <m:t>	</m:t>
                      </m:r>
                      <m:r>
                        <m:rPr>
                          <m:nor/>
                        </m:rPr>
                        <a:rPr lang="en-GB" sz="3600" b="1" dirty="0">
                          <a:solidFill>
                            <a:srgbClr val="FFFFFF"/>
                          </a:solidFill>
                        </a:rPr>
                        <m:t>m</m:t>
                      </m:r>
                      <m:r>
                        <m:rPr>
                          <m:nor/>
                        </m:rPr>
                        <a:rPr lang="en-GB" sz="3600" b="1" baseline="-25000" dirty="0">
                          <a:solidFill>
                            <a:srgbClr val="FFFFFF"/>
                          </a:solidFill>
                        </a:rPr>
                        <m:t>1</m:t>
                      </m:r>
                      <m:r>
                        <m:rPr>
                          <m:nor/>
                        </m:rPr>
                        <a:rPr lang="de-DE" sz="3600" b="1" i="0" baseline="-25000" dirty="0" smtClean="0">
                          <a:solidFill>
                            <a:srgbClr val="FFFFFF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GB" sz="3600" b="1" dirty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 </m:t>
                      </m:r>
                      <m:r>
                        <m:rPr>
                          <m:nor/>
                        </m:rPr>
                        <a:rPr lang="en-GB" sz="3600" b="1" dirty="0">
                          <a:solidFill>
                            <a:srgbClr val="FFFFFF"/>
                          </a:solidFill>
                        </a:rPr>
                        <m:t>m</m:t>
                      </m:r>
                      <m:r>
                        <m:rPr>
                          <m:nor/>
                        </m:rPr>
                        <a:rPr lang="en-GB" sz="3600" b="1" baseline="-25000" dirty="0">
                          <a:solidFill>
                            <a:srgbClr val="FFFFFF"/>
                          </a:solidFill>
                        </a:rPr>
                        <m:t>2 </m:t>
                      </m:r>
                      <m:r>
                        <m:rPr>
                          <m:nor/>
                        </m:rPr>
                        <a:rPr lang="en-GB" sz="3600" b="1" dirty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de-DE" sz="3600" b="1" i="0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3600" b="1" dirty="0">
                          <a:solidFill>
                            <a:srgbClr val="FFFFFF"/>
                          </a:solidFill>
                        </a:rPr>
                        <m:t>m</m:t>
                      </m:r>
                      <m:r>
                        <m:rPr>
                          <m:nor/>
                        </m:rPr>
                        <a:rPr lang="en-GB" sz="3600" b="1" baseline="-25000" dirty="0">
                          <a:solidFill>
                            <a:srgbClr val="FFFFFF"/>
                          </a:solidFill>
                        </a:rPr>
                        <m:t>3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7EA228-8345-5BE0-9B13-E39F7DE64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961" y="717085"/>
                <a:ext cx="4554071" cy="6216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8" descr="A graph showing a triple pendulum&#10;&#10;AI-generated content may be incorrect.">
            <a:extLst>
              <a:ext uri="{FF2B5EF4-FFF2-40B4-BE49-F238E27FC236}">
                <a16:creationId xmlns:a16="http://schemas.microsoft.com/office/drawing/2014/main" id="{AC879826-E7D5-570B-C059-B5BF67C05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981" y="1730479"/>
            <a:ext cx="7518029" cy="476239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EFED6-B7A7-9D5B-BA87-8465DAFEDD8E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28DCD5AD-8CC3-47C5-89AD-A50FF1B9348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487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bg>
      <p:bgPr>
        <a:solidFill>
          <a:srgbClr val="1818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B6585-5DAB-49B7-0A43-07B3BD6AD3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995211" cy="1325559"/>
          </a:xfrm>
        </p:spPr>
        <p:txBody>
          <a:bodyPr/>
          <a:lstStyle/>
          <a:p>
            <a:pPr lvl="0"/>
            <a:r>
              <a:rPr lang="en-GB" b="1" dirty="0">
                <a:solidFill>
                  <a:srgbClr val="FFFFFF"/>
                </a:solidFill>
              </a:rPr>
              <a:t>Results: </a:t>
            </a:r>
            <a:r>
              <a:rPr lang="en-GB" dirty="0">
                <a:solidFill>
                  <a:srgbClr val="FFFFFF"/>
                </a:solidFill>
              </a:rPr>
              <a:t>	</a:t>
            </a:r>
          </a:p>
        </p:txBody>
      </p:sp>
      <p:pic>
        <p:nvPicPr>
          <p:cNvPr id="3" name="Picture 9" descr="A diagram of a graph&#10;&#10;AI-generated content may be incorrect.">
            <a:extLst>
              <a:ext uri="{FF2B5EF4-FFF2-40B4-BE49-F238E27FC236}">
                <a16:creationId xmlns:a16="http://schemas.microsoft.com/office/drawing/2014/main" id="{7555455A-39E0-0743-16D9-08E3B3921C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139" t="8444" b="7853"/>
          <a:stretch>
            <a:fillRect/>
          </a:stretch>
        </p:blipFill>
        <p:spPr>
          <a:xfrm>
            <a:off x="3043298" y="1690688"/>
            <a:ext cx="6105404" cy="4799379"/>
          </a:xfrm>
          <a:prstGeom prst="rect">
            <a:avLst/>
          </a:prstGeom>
          <a:noFill/>
          <a:ln cap="flat"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A684FBD-1EB3-B35D-908E-2A27AADEAA3C}"/>
                  </a:ext>
                </a:extLst>
              </p:cNvPr>
              <p:cNvSpPr txBox="1"/>
              <p:nvPr/>
            </p:nvSpPr>
            <p:spPr>
              <a:xfrm>
                <a:off x="3801031" y="717085"/>
                <a:ext cx="4554071" cy="6216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3600" b="1" dirty="0">
                          <a:solidFill>
                            <a:srgbClr val="FFFFFF"/>
                          </a:solidFill>
                        </a:rPr>
                        <m:t>	</m:t>
                      </m:r>
                      <m:r>
                        <m:rPr>
                          <m:nor/>
                        </m:rPr>
                        <a:rPr lang="en-GB" sz="3600" b="1" dirty="0">
                          <a:solidFill>
                            <a:srgbClr val="FFFFFF"/>
                          </a:solidFill>
                        </a:rPr>
                        <m:t>m</m:t>
                      </m:r>
                      <m:r>
                        <m:rPr>
                          <m:nor/>
                        </m:rPr>
                        <a:rPr lang="de-DE" sz="3600" b="1" i="0" baseline="-25000" dirty="0" smtClean="0">
                          <a:solidFill>
                            <a:srgbClr val="FFFFFF"/>
                          </a:solidFill>
                        </a:rPr>
                        <m:t>2 </m:t>
                      </m:r>
                      <m:r>
                        <m:rPr>
                          <m:nor/>
                        </m:rPr>
                        <a:rPr lang="en-GB" sz="3600" b="1" dirty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 </m:t>
                      </m:r>
                      <m:r>
                        <m:rPr>
                          <m:nor/>
                        </m:rPr>
                        <a:rPr lang="en-GB" sz="3600" b="1" dirty="0">
                          <a:solidFill>
                            <a:srgbClr val="FFFFFF"/>
                          </a:solidFill>
                        </a:rPr>
                        <m:t>m</m:t>
                      </m:r>
                      <m:r>
                        <m:rPr>
                          <m:nor/>
                        </m:rPr>
                        <a:rPr lang="de-DE" sz="3600" b="1" i="0" baseline="-25000" dirty="0" smtClean="0">
                          <a:solidFill>
                            <a:srgbClr val="FFFFFF"/>
                          </a:solidFill>
                        </a:rPr>
                        <m:t>1</m:t>
                      </m:r>
                      <m:r>
                        <m:rPr>
                          <m:nor/>
                        </m:rPr>
                        <a:rPr lang="en-GB" sz="3600" b="1" baseline="-25000" dirty="0">
                          <a:solidFill>
                            <a:srgbClr val="FFFFFF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GB" sz="3600" b="1" dirty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de-DE" sz="3600" b="1" i="0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3600" b="1" dirty="0">
                          <a:solidFill>
                            <a:srgbClr val="FFFFFF"/>
                          </a:solidFill>
                        </a:rPr>
                        <m:t>m</m:t>
                      </m:r>
                      <m:r>
                        <m:rPr>
                          <m:nor/>
                        </m:rPr>
                        <a:rPr lang="de-DE" sz="3600" b="1" i="0" baseline="-25000" dirty="0" smtClean="0">
                          <a:solidFill>
                            <a:srgbClr val="FFFFFF"/>
                          </a:solidFill>
                        </a:rPr>
                        <m:t>3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A684FBD-1EB3-B35D-908E-2A27AADEA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031" y="717085"/>
                <a:ext cx="4554071" cy="6216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68AD1C-F3FD-913E-B4A9-66B310B97BBD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28DCD5AD-8CC3-47C5-89AD-A50FF1B93480}" type="slidenum">
              <a:rPr lang="en-GB" smtClean="0"/>
              <a:t>14</a:t>
            </a:fld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1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47B1F1-36F8-427E-3C8F-2558500A7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C8E95-07BA-D0A4-34AA-D6E35F03E3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995211" cy="1325559"/>
          </a:xfrm>
        </p:spPr>
        <p:txBody>
          <a:bodyPr/>
          <a:lstStyle/>
          <a:p>
            <a:pPr lvl="0"/>
            <a:r>
              <a:rPr lang="en-GB" b="1" dirty="0">
                <a:solidFill>
                  <a:srgbClr val="FFFFFF"/>
                </a:solidFill>
              </a:rPr>
              <a:t>Results: </a:t>
            </a:r>
            <a:r>
              <a:rPr lang="en-GB" dirty="0">
                <a:solidFill>
                  <a:srgbClr val="FFFFFF"/>
                </a:solidFill>
              </a:rPr>
              <a:t>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7477C5-F3C7-7835-7F37-A8490F544BAB}"/>
                  </a:ext>
                </a:extLst>
              </p:cNvPr>
              <p:cNvSpPr txBox="1"/>
              <p:nvPr/>
            </p:nvSpPr>
            <p:spPr>
              <a:xfrm>
                <a:off x="3801031" y="717085"/>
                <a:ext cx="4554071" cy="6216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3600" b="1" dirty="0">
                          <a:solidFill>
                            <a:srgbClr val="FFFFFF"/>
                          </a:solidFill>
                        </a:rPr>
                        <m:t>	</m:t>
                      </m:r>
                      <m:r>
                        <m:rPr>
                          <m:nor/>
                        </m:rPr>
                        <a:rPr lang="en-GB" sz="3600" b="1" dirty="0">
                          <a:solidFill>
                            <a:srgbClr val="FFFFFF"/>
                          </a:solidFill>
                        </a:rPr>
                        <m:t>m</m:t>
                      </m:r>
                      <m:r>
                        <m:rPr>
                          <m:nor/>
                        </m:rPr>
                        <a:rPr lang="de-DE" sz="3600" b="1" baseline="-25000" dirty="0">
                          <a:solidFill>
                            <a:srgbClr val="FFFFFF"/>
                          </a:solidFill>
                        </a:rPr>
                        <m:t>1</m:t>
                      </m:r>
                      <m:r>
                        <m:rPr>
                          <m:nor/>
                        </m:rPr>
                        <a:rPr lang="de-DE" sz="3600" b="1" i="0" baseline="-25000" dirty="0" smtClean="0">
                          <a:solidFill>
                            <a:srgbClr val="FFFFFF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GB" sz="3600" b="1" dirty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de-DE" sz="3600" b="1" i="0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3600" b="1" dirty="0">
                          <a:solidFill>
                            <a:srgbClr val="FFFFFF"/>
                          </a:solidFill>
                        </a:rPr>
                        <m:t>m</m:t>
                      </m:r>
                      <m:r>
                        <m:rPr>
                          <m:nor/>
                        </m:rPr>
                        <a:rPr lang="de-DE" sz="3600" b="1" i="0" baseline="-25000" dirty="0" smtClean="0">
                          <a:solidFill>
                            <a:srgbClr val="FFFFFF"/>
                          </a:solidFill>
                        </a:rPr>
                        <m:t>2 </m:t>
                      </m:r>
                      <m:r>
                        <m:rPr>
                          <m:nor/>
                        </m:rPr>
                        <a:rPr lang="en-GB" sz="3600" b="1" dirty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 </m:t>
                      </m:r>
                      <m:r>
                        <m:rPr>
                          <m:nor/>
                        </m:rPr>
                        <a:rPr lang="en-GB" sz="3600" b="1" dirty="0">
                          <a:solidFill>
                            <a:srgbClr val="FFFFFF"/>
                          </a:solidFill>
                        </a:rPr>
                        <m:t>m</m:t>
                      </m:r>
                      <m:r>
                        <m:rPr>
                          <m:nor/>
                        </m:rPr>
                        <a:rPr lang="de-DE" sz="3600" b="1" i="0" baseline="-25000" dirty="0" smtClean="0">
                          <a:solidFill>
                            <a:srgbClr val="FFFFFF"/>
                          </a:solidFill>
                        </a:rPr>
                        <m:t>3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7477C5-F3C7-7835-7F37-A8490F544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031" y="717085"/>
                <a:ext cx="4554071" cy="6216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6" descr="A graph showing a triple pendulum&#10;&#10;AI-generated content may be incorrect.">
            <a:extLst>
              <a:ext uri="{FF2B5EF4-FFF2-40B4-BE49-F238E27FC236}">
                <a16:creationId xmlns:a16="http://schemas.microsoft.com/office/drawing/2014/main" id="{D72FF005-CBD7-379D-BB42-5E805B813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794" y="1690686"/>
            <a:ext cx="7518028" cy="472166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0F66A-6AEA-660B-E888-5CABF6131BF8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28DCD5AD-8CC3-47C5-89AD-A50FF1B93480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445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1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EFB5C2-13FC-6D73-9B8A-552A422B46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1C07-01EA-96FA-3435-3FC9EBAE4A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995211" cy="1325559"/>
          </a:xfrm>
        </p:spPr>
        <p:txBody>
          <a:bodyPr/>
          <a:lstStyle/>
          <a:p>
            <a:pPr lvl="0"/>
            <a:r>
              <a:rPr lang="en-GB" b="1" dirty="0">
                <a:solidFill>
                  <a:srgbClr val="FFFFFF"/>
                </a:solidFill>
              </a:rPr>
              <a:t>Results: </a:t>
            </a:r>
            <a:r>
              <a:rPr lang="en-GB" dirty="0">
                <a:solidFill>
                  <a:srgbClr val="FFFFFF"/>
                </a:solidFill>
              </a:rPr>
              <a:t>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99B72B-9E00-DA40-3D7E-B3255C99478F}"/>
                  </a:ext>
                </a:extLst>
              </p:cNvPr>
              <p:cNvSpPr txBox="1"/>
              <p:nvPr/>
            </p:nvSpPr>
            <p:spPr>
              <a:xfrm>
                <a:off x="3145048" y="717085"/>
                <a:ext cx="6525726" cy="6216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3600" b="1" dirty="0">
                          <a:solidFill>
                            <a:srgbClr val="FFFFFF"/>
                          </a:solidFill>
                        </a:rPr>
                        <m:t>	</m:t>
                      </m:r>
                      <m:r>
                        <m:rPr>
                          <m:nor/>
                        </m:rPr>
                        <a:rPr lang="de-DE" sz="3600" b="1" i="0" dirty="0" smtClean="0">
                          <a:solidFill>
                            <a:srgbClr val="FFFFFF"/>
                          </a:solidFill>
                        </a:rPr>
                        <m:t>Sensitivity</m:t>
                      </m:r>
                      <m:r>
                        <m:rPr>
                          <m:nor/>
                        </m:rPr>
                        <a:rPr lang="de-DE" sz="3600" b="1" i="0" dirty="0" smtClean="0">
                          <a:solidFill>
                            <a:srgbClr val="FFFFFF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de-DE" sz="3600" b="1" i="0" dirty="0" smtClean="0">
                          <a:solidFill>
                            <a:srgbClr val="FFFFFF"/>
                          </a:solidFill>
                        </a:rPr>
                        <m:t>to</m:t>
                      </m:r>
                      <m:r>
                        <m:rPr>
                          <m:nor/>
                        </m:rPr>
                        <a:rPr lang="de-DE" sz="3600" b="1" i="0" dirty="0" smtClean="0">
                          <a:solidFill>
                            <a:srgbClr val="FFFFFF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de-DE" sz="3600" b="1" i="0" dirty="0" smtClean="0">
                          <a:solidFill>
                            <a:srgbClr val="FFFFFF"/>
                          </a:solidFill>
                        </a:rPr>
                        <m:t>initial</m:t>
                      </m:r>
                      <m:r>
                        <m:rPr>
                          <m:nor/>
                        </m:rPr>
                        <a:rPr lang="de-DE" sz="3600" b="1" i="0" dirty="0" smtClean="0">
                          <a:solidFill>
                            <a:srgbClr val="FFFFFF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de-DE" sz="3600" b="1" i="0" dirty="0" smtClean="0">
                          <a:solidFill>
                            <a:srgbClr val="FFFFFF"/>
                          </a:solidFill>
                        </a:rPr>
                        <m:t>conditons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99B72B-9E00-DA40-3D7E-B3255C994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048" y="717085"/>
                <a:ext cx="6525726" cy="6216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diagram of a constellation">
            <a:extLst>
              <a:ext uri="{FF2B5EF4-FFF2-40B4-BE49-F238E27FC236}">
                <a16:creationId xmlns:a16="http://schemas.microsoft.com/office/drawing/2014/main" id="{2E437AF4-1724-6F08-B6B8-8423958870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1" t="9282" b="7973"/>
          <a:stretch/>
        </p:blipFill>
        <p:spPr>
          <a:xfrm>
            <a:off x="3043298" y="1690685"/>
            <a:ext cx="6152757" cy="479937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225493-766F-4345-672C-09E593576BD5}"/>
                  </a:ext>
                </a:extLst>
              </p:cNvPr>
              <p:cNvSpPr txBox="1"/>
              <p:nvPr/>
            </p:nvSpPr>
            <p:spPr>
              <a:xfrm>
                <a:off x="9670774" y="6120732"/>
                <a:ext cx="22113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de-D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de-D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de-D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de-DE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GB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225493-766F-4345-672C-09E593576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0774" y="6120732"/>
                <a:ext cx="2211311" cy="369332"/>
              </a:xfrm>
              <a:prstGeom prst="rect">
                <a:avLst/>
              </a:prstGeom>
              <a:blipFill>
                <a:blip r:embed="rId4"/>
                <a:stretch>
                  <a:fillRect l="-2755" r="-1377"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1D864A-C621-75FF-3262-3D92D7315D46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28DCD5AD-8CC3-47C5-89AD-A50FF1B93480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592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1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9D9B50-E0E9-0D9C-FA5F-3CF503312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F33DE-EB80-B719-5301-450F6F44D7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995211" cy="1325559"/>
          </a:xfrm>
        </p:spPr>
        <p:txBody>
          <a:bodyPr/>
          <a:lstStyle/>
          <a:p>
            <a:pPr lvl="0"/>
            <a:r>
              <a:rPr lang="en-GB" b="1" dirty="0">
                <a:solidFill>
                  <a:srgbClr val="FFFFFF"/>
                </a:solidFill>
              </a:rPr>
              <a:t>Results: </a:t>
            </a:r>
            <a:r>
              <a:rPr lang="en-GB" dirty="0">
                <a:solidFill>
                  <a:srgbClr val="FFFFFF"/>
                </a:solidFill>
              </a:rPr>
              <a:t>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773225-17FB-F831-7650-A2AEF8ADF947}"/>
                  </a:ext>
                </a:extLst>
              </p:cNvPr>
              <p:cNvSpPr txBox="1"/>
              <p:nvPr/>
            </p:nvSpPr>
            <p:spPr>
              <a:xfrm>
                <a:off x="3145047" y="717085"/>
                <a:ext cx="8208749" cy="6216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3600" b="1" dirty="0">
                          <a:solidFill>
                            <a:srgbClr val="FFFFFF"/>
                          </a:solidFill>
                        </a:rPr>
                        <m:t>	</m:t>
                      </m:r>
                      <m:r>
                        <m:rPr>
                          <m:nor/>
                        </m:rPr>
                        <a:rPr lang="de-DE" sz="3600" b="1" i="0" dirty="0" smtClean="0">
                          <a:solidFill>
                            <a:srgbClr val="FFFFFF"/>
                          </a:solidFill>
                        </a:rPr>
                        <m:t>Sensitivity</m:t>
                      </m:r>
                      <m:r>
                        <m:rPr>
                          <m:nor/>
                        </m:rPr>
                        <a:rPr lang="de-DE" sz="3600" b="1" i="0" dirty="0" smtClean="0">
                          <a:solidFill>
                            <a:srgbClr val="FFFFFF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de-DE" sz="3600" b="1" i="0" dirty="0" smtClean="0">
                          <a:solidFill>
                            <a:srgbClr val="FFFFFF"/>
                          </a:solidFill>
                        </a:rPr>
                        <m:t>to</m:t>
                      </m:r>
                      <m:r>
                        <m:rPr>
                          <m:nor/>
                        </m:rPr>
                        <a:rPr lang="de-DE" sz="3600" b="1" i="0" dirty="0" smtClean="0">
                          <a:solidFill>
                            <a:srgbClr val="FFFFFF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de-DE" sz="3600" b="1" i="0" dirty="0" smtClean="0">
                          <a:solidFill>
                            <a:srgbClr val="FFFFFF"/>
                          </a:solidFill>
                        </a:rPr>
                        <m:t>Numerical</m:t>
                      </m:r>
                      <m:r>
                        <m:rPr>
                          <m:nor/>
                        </m:rPr>
                        <a:rPr lang="de-DE" sz="3600" b="1" i="0" dirty="0" smtClean="0">
                          <a:solidFill>
                            <a:srgbClr val="FFFFFF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de-DE" sz="3600" b="1" i="0" dirty="0" smtClean="0">
                          <a:solidFill>
                            <a:srgbClr val="FFFFFF"/>
                          </a:solidFill>
                        </a:rPr>
                        <m:t>Solvers</m:t>
                      </m:r>
                      <m:r>
                        <m:rPr>
                          <m:nor/>
                        </m:rPr>
                        <a:rPr lang="de-DE" sz="3600" b="1" i="0" dirty="0" smtClean="0">
                          <a:solidFill>
                            <a:srgbClr val="FFFFFF"/>
                          </a:solidFill>
                        </a:rPr>
                        <m:t> / </m:t>
                      </m:r>
                      <m:r>
                        <m:rPr>
                          <m:nor/>
                        </m:rPr>
                        <a:rPr lang="de-DE" sz="3600" b="1" i="0" dirty="0" smtClean="0">
                          <a:solidFill>
                            <a:srgbClr val="FFFFFF"/>
                          </a:solidFill>
                        </a:rPr>
                        <m:t>Step</m:t>
                      </m:r>
                      <m:r>
                        <m:rPr>
                          <m:nor/>
                        </m:rPr>
                        <a:rPr lang="de-DE" sz="3600" b="1" i="0" dirty="0" smtClean="0">
                          <a:solidFill>
                            <a:srgbClr val="FFFFFF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de-DE" sz="3600" b="1" i="0" dirty="0" smtClean="0">
                          <a:solidFill>
                            <a:srgbClr val="FFFFFF"/>
                          </a:solidFill>
                        </a:rPr>
                        <m:t>size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773225-17FB-F831-7650-A2AEF8ADF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047" y="717085"/>
                <a:ext cx="8208749" cy="6216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D3F3B7-0560-F737-AA00-E80445C1E1D9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28DCD5AD-8CC3-47C5-89AD-A50FF1B93480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856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bg>
      <p:bgPr>
        <a:solidFill>
          <a:srgbClr val="1818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94D0-C232-CEBB-DD66-872AE70C1F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4851404"/>
            <a:ext cx="10515600" cy="1325559"/>
          </a:xfrm>
        </p:spPr>
        <p:txBody>
          <a:bodyPr anchorCtr="1"/>
          <a:lstStyle/>
          <a:p>
            <a:pPr lvl="0" algn="ctr"/>
            <a:r>
              <a:rPr lang="en-GB" b="1" dirty="0">
                <a:solidFill>
                  <a:srgbClr val="FFFFFF"/>
                </a:solidFill>
              </a:rPr>
              <a:t>Thank you for your attention!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A798E7-4C95-AEC6-A2AD-0F65A7753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[1]	</a:t>
            </a:r>
            <a:r>
              <a:rPr lang="en-GB" dirty="0">
                <a:solidFill>
                  <a:schemeClr val="bg1"/>
                </a:solidFill>
                <a:hlinkClick r:id="rId2"/>
              </a:rPr>
              <a:t>https://www.researchgate.net/figure/The-simple-triple-pendulum_fig4_341399839</a:t>
            </a:r>
            <a:r>
              <a:rPr lang="en-GB" dirty="0">
                <a:solidFill>
                  <a:schemeClr val="bg1"/>
                </a:solidFill>
              </a:rPr>
              <a:t> [accessed 4 Feb 2025]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831B42-E014-859C-7282-384805AB8CF6}"/>
              </a:ext>
            </a:extLst>
          </p:cNvPr>
          <p:cNvSpPr txBox="1">
            <a:spLocks/>
          </p:cNvSpPr>
          <p:nvPr/>
        </p:nvSpPr>
        <p:spPr>
          <a:xfrm>
            <a:off x="838203" y="365129"/>
            <a:ext cx="10995211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>
            <a:lvl1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4400" b="0" i="0" u="none" strike="noStrike" kern="1200" cap="none" spc="0" baseline="0">
                <a:solidFill>
                  <a:srgbClr val="000000"/>
                </a:solidFill>
                <a:uFillTx/>
                <a:latin typeface="Aptos Display"/>
              </a:defRPr>
            </a:lvl1pPr>
          </a:lstStyle>
          <a:p>
            <a:r>
              <a:rPr lang="en-GB" b="1" dirty="0">
                <a:solidFill>
                  <a:srgbClr val="FFFFFF"/>
                </a:solidFill>
              </a:rPr>
              <a:t>References: </a:t>
            </a:r>
            <a:r>
              <a:rPr lang="en-GB" dirty="0">
                <a:solidFill>
                  <a:srgbClr val="FFFFFF"/>
                </a:solidFill>
              </a:rPr>
              <a:t>	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2B9EB76-6FAE-1E93-9F5E-862A1F9C333D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28DCD5AD-8CC3-47C5-89AD-A50FF1B93480}" type="slidenum">
              <a:rPr lang="en-GB" smtClean="0"/>
              <a:t>18</a:t>
            </a:fld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080DCD5E-B715-53A0-148C-CA09D7F3B1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273899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807562C-9D33-D675-0234-A0C3EAA3BB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69" y="-34"/>
            <a:ext cx="12192002" cy="157644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5A6564D-49EE-BB34-9213-049280AB1C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8854" y="349112"/>
            <a:ext cx="10044023" cy="877729"/>
          </a:xfrm>
        </p:spPr>
        <p:txBody>
          <a:bodyPr anchor="ctr">
            <a:normAutofit/>
          </a:bodyPr>
          <a:lstStyle/>
          <a:p>
            <a:pPr lvl="0"/>
            <a:r>
              <a:rPr lang="en-GB" b="1" dirty="0">
                <a:solidFill>
                  <a:srgbClr val="FFFFFF"/>
                </a:solidFill>
              </a:rPr>
              <a:t>Structure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A6BC57-674E-4F4C-FA53-9B660089CA0C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28DCD5AD-8CC3-47C5-89AD-A50FF1B93480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1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F3740C-9FA1-40FB-D529-D985F9A251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43273-E292-3A7B-E853-5DE7A12842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7894" y="373136"/>
            <a:ext cx="10515600" cy="1325559"/>
          </a:xfrm>
        </p:spPr>
        <p:txBody>
          <a:bodyPr/>
          <a:lstStyle/>
          <a:p>
            <a:pPr lvl="0"/>
            <a:r>
              <a:rPr lang="en-GB" b="1" dirty="0">
                <a:solidFill>
                  <a:srgbClr val="FFFFFF"/>
                </a:solidFill>
              </a:rPr>
              <a:t>The Equations of Motion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A1A9EE-848A-CE20-54D4-068397FC4DE8}"/>
                  </a:ext>
                </a:extLst>
              </p:cNvPr>
              <p:cNvSpPr txBox="1"/>
              <p:nvPr/>
            </p:nvSpPr>
            <p:spPr>
              <a:xfrm>
                <a:off x="407894" y="2715657"/>
                <a:ext cx="60960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0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GB" sz="20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sz="20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0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GB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2000" i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GB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GB" sz="20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2000" i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θ</m:t>
                                            </m:r>
                                          </m:e>
                                          <m:sub>
                                            <m:r>
                                              <a:rPr lang="en-GB" sz="2000" i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GB" sz="2000" i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GB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GB" sz="2000" i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sz="2000" i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GB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GB" sz="20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2000" i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θ</m:t>
                                            </m:r>
                                          </m:e>
                                          <m:sub>
                                            <m:r>
                                              <a:rPr lang="en-GB" sz="2000" i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A1A9EE-848A-CE20-54D4-068397FC4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94" y="2715657"/>
                <a:ext cx="6096000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4CEBA5F-B575-171A-DA47-7C16F83E0A50}"/>
                  </a:ext>
                </a:extLst>
              </p:cNvPr>
              <p:cNvSpPr txBox="1"/>
              <p:nvPr/>
            </p:nvSpPr>
            <p:spPr>
              <a:xfrm>
                <a:off x="407894" y="3342124"/>
                <a:ext cx="60960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0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GB" sz="20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GB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0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GB" sz="20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sz="20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0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GB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2000" i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GB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GB" sz="20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2000" i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θ</m:t>
                                            </m:r>
                                          </m:e>
                                          <m:sub>
                                            <m:r>
                                              <a:rPr lang="en-GB" sz="2000" i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GB" sz="2000" i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</m:func>
                                <m:r>
                                  <a:rPr lang="en-GB" sz="2000" i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func>
                                  <m:funcPr>
                                    <m:ctrlPr>
                                      <a:rPr lang="en-GB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2000" i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GB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GB" sz="20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2000" i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θ</m:t>
                                            </m:r>
                                          </m:e>
                                          <m:sub>
                                            <m:r>
                                              <a:rPr lang="en-GB" sz="2000" i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4CEBA5F-B575-171A-DA47-7C16F83E0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94" y="3342124"/>
                <a:ext cx="6096000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B0F719-C38E-4333-6F6F-D0D5CDD33ADF}"/>
                  </a:ext>
                </a:extLst>
              </p:cNvPr>
              <p:cNvSpPr txBox="1"/>
              <p:nvPr/>
            </p:nvSpPr>
            <p:spPr>
              <a:xfrm>
                <a:off x="407894" y="3968591"/>
                <a:ext cx="60960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0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GB" sz="20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GB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0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GB" sz="20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sz="20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20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GB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2000" i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GB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GB" sz="20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2000" i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θ</m:t>
                                            </m:r>
                                          </m:e>
                                          <m:sub>
                                            <m:r>
                                              <a:rPr lang="en-GB" sz="2000" i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GB" sz="2000" i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</m:func>
                                <m:r>
                                  <a:rPr lang="en-GB" sz="2000" i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func>
                                  <m:funcPr>
                                    <m:ctrlPr>
                                      <a:rPr lang="en-GB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2000" i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GB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GB" sz="20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2000" i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θ</m:t>
                                            </m:r>
                                          </m:e>
                                          <m:sub>
                                            <m:r>
                                              <a:rPr lang="en-GB" sz="2000" i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B0F719-C38E-4333-6F6F-D0D5CDD33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94" y="3968591"/>
                <a:ext cx="609600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4" descr="A diagram of a mathematical equation&#10;&#10;AI-generated content may be incorrect.">
            <a:extLst>
              <a:ext uri="{FF2B5EF4-FFF2-40B4-BE49-F238E27FC236}">
                <a16:creationId xmlns:a16="http://schemas.microsoft.com/office/drawing/2014/main" id="{A9CF1C0A-6B21-E7AE-EFA5-B8C5142C34E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76" r="1" b="1085"/>
          <a:stretch>
            <a:fillRect/>
          </a:stretch>
        </p:blipFill>
        <p:spPr>
          <a:xfrm>
            <a:off x="6602503" y="373136"/>
            <a:ext cx="5181603" cy="59436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39A35D-460C-5B1D-4D91-457D3336918C}"/>
              </a:ext>
            </a:extLst>
          </p:cNvPr>
          <p:cNvSpPr txBox="1"/>
          <p:nvPr/>
        </p:nvSpPr>
        <p:spPr>
          <a:xfrm>
            <a:off x="407894" y="1467861"/>
            <a:ext cx="488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+mj-lt"/>
              </a:rPr>
              <a:t>Choice of Coordinates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324FCE-61C5-8F17-3E9D-8D9281940CEC}"/>
              </a:ext>
            </a:extLst>
          </p:cNvPr>
          <p:cNvSpPr txBox="1"/>
          <p:nvPr/>
        </p:nvSpPr>
        <p:spPr>
          <a:xfrm>
            <a:off x="11474823" y="631673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[1]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86E48-BE7D-7358-99C9-2C4859264168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28DCD5AD-8CC3-47C5-89AD-A50FF1B9348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94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 build="allAtOnce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1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BD5C6A-0286-CD29-1396-8ED8CAF43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4540B-AC6B-FEC3-1C2F-D7170DCA22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7894" y="373136"/>
            <a:ext cx="10515600" cy="1325559"/>
          </a:xfrm>
        </p:spPr>
        <p:txBody>
          <a:bodyPr/>
          <a:lstStyle/>
          <a:p>
            <a:pPr lvl="0"/>
            <a:r>
              <a:rPr lang="en-GB" b="1" dirty="0">
                <a:solidFill>
                  <a:srgbClr val="FFFFFF"/>
                </a:solidFill>
              </a:rPr>
              <a:t>The Equations of Motion</a:t>
            </a:r>
          </a:p>
        </p:txBody>
      </p:sp>
      <p:pic>
        <p:nvPicPr>
          <p:cNvPr id="23" name="Picture 4" descr="A diagram of a mathematical equation&#10;&#10;AI-generated content may be incorrect.">
            <a:extLst>
              <a:ext uri="{FF2B5EF4-FFF2-40B4-BE49-F238E27FC236}">
                <a16:creationId xmlns:a16="http://schemas.microsoft.com/office/drawing/2014/main" id="{F6D72C36-BF39-777F-D6F2-F3082B1B92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6" r="1" b="1085"/>
          <a:stretch>
            <a:fillRect/>
          </a:stretch>
        </p:blipFill>
        <p:spPr>
          <a:xfrm>
            <a:off x="6602503" y="373136"/>
            <a:ext cx="5181603" cy="59436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7B196A-AF85-1FC6-A453-5F4762DB34C1}"/>
              </a:ext>
            </a:extLst>
          </p:cNvPr>
          <p:cNvSpPr txBox="1"/>
          <p:nvPr/>
        </p:nvSpPr>
        <p:spPr>
          <a:xfrm>
            <a:off x="407894" y="1467861"/>
            <a:ext cx="488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+mj-lt"/>
              </a:rPr>
              <a:t>The Euler-Lagrange Formalism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A1E66-ABC1-00C0-531B-57FCCB73F4B1}"/>
              </a:ext>
            </a:extLst>
          </p:cNvPr>
          <p:cNvSpPr txBox="1"/>
          <p:nvPr/>
        </p:nvSpPr>
        <p:spPr>
          <a:xfrm>
            <a:off x="11474823" y="631673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[1]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C47847B-AC19-6A44-7124-1FD178DC6898}"/>
                  </a:ext>
                </a:extLst>
              </p:cNvPr>
              <p:cNvSpPr txBox="1"/>
              <p:nvPr/>
            </p:nvSpPr>
            <p:spPr>
              <a:xfrm>
                <a:off x="407894" y="2549909"/>
                <a:ext cx="5685932" cy="7498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110004020202020204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110004020202020204"/>
                              <a:cs typeface="Arial" panose="020B060402020202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de-DE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110004020202020204"/>
                              <a:cs typeface="Arial" panose="020B0604020202020204" pitchFamily="34" charset="0"/>
                            </a:rPr>
                            <m:t>𝑘𝑖𝑛</m:t>
                          </m:r>
                        </m:sub>
                      </m:sSub>
                      <m:r>
                        <a:rPr lang="de-DE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Aptos" panose="02110004020202020204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110004020202020204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de-DE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110004020202020204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de-DE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110004020202020204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110004020202020204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110004020202020204"/>
                              <a:cs typeface="Arial" panose="020B0604020202020204" pitchFamily="34" charset="0"/>
                            </a:rPr>
                            <m:t>𝑚</m:t>
                          </m:r>
                        </m:e>
                        <m:sub>
                          <m:r>
                            <a:rPr lang="de-DE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110004020202020204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110004020202020204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110004020202020204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en-GB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ptos" panose="02110004020202020204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ptos" panose="02110004020202020204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110004020202020204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110004020202020204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</m:e>
                      </m:acc>
                      <m:r>
                        <a:rPr lang="de-DE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Aptos" panose="02110004020202020204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110004020202020204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de-DE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110004020202020204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de-DE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110004020202020204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110004020202020204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110004020202020204"/>
                              <a:cs typeface="Arial" panose="020B0604020202020204" pitchFamily="34" charset="0"/>
                            </a:rPr>
                            <m:t>𝑚</m:t>
                          </m:r>
                        </m:e>
                        <m:sub>
                          <m:r>
                            <a:rPr lang="de-DE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110004020202020204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110004020202020204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110004020202020204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en-GB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ptos" panose="02110004020202020204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ptos" panose="02110004020202020204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110004020202020204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de-DE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110004020202020204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</m:e>
                      </m:acc>
                      <m:r>
                        <a:rPr lang="de-DE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Aptos" panose="02110004020202020204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110004020202020204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de-DE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110004020202020204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de-DE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110004020202020204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110004020202020204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110004020202020204"/>
                              <a:cs typeface="Arial" panose="020B0604020202020204" pitchFamily="34" charset="0"/>
                            </a:rPr>
                            <m:t>𝑚</m:t>
                          </m:r>
                        </m:e>
                        <m:sub>
                          <m:r>
                            <a:rPr lang="de-DE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110004020202020204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110004020202020204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110004020202020204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en-GB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ptos" panose="02110004020202020204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ptos" panose="02110004020202020204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110004020202020204"/>
                                  <a:cs typeface="Arial" panose="020B0604020202020204" pitchFamily="34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de-DE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110004020202020204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</m:e>
                      </m:acc>
                    </m:oMath>
                  </m:oMathPara>
                </a14:m>
                <a:endParaRPr lang="en-GB" sz="1800" dirty="0">
                  <a:solidFill>
                    <a:schemeClr val="bg1"/>
                  </a:solidFill>
                  <a:effectLst/>
                  <a:latin typeface="Aptos" panose="02110004020202020204"/>
                  <a:ea typeface="Aptos" panose="02110004020202020204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C47847B-AC19-6A44-7124-1FD178DC6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94" y="2549909"/>
                <a:ext cx="5685932" cy="7498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ACBA6F-3025-5BE5-3467-5E0322650A43}"/>
                  </a:ext>
                </a:extLst>
              </p:cNvPr>
              <p:cNvSpPr txBox="1"/>
              <p:nvPr/>
            </p:nvSpPr>
            <p:spPr>
              <a:xfrm>
                <a:off x="407894" y="3495126"/>
                <a:ext cx="9103657" cy="4064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DE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e>
                      <m:sub>
                        <m:r>
                          <a:rPr lang="de-DE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𝑝𝑜𝑡</m:t>
                        </m:r>
                      </m:sub>
                    </m:sSub>
                    <m:r>
                      <a:rPr lang="de-DE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de-DE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𝑔</m:t>
                    </m:r>
                    <m:r>
                      <a:rPr lang="de-DE" sz="18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⋅</m:t>
                    </m:r>
                    <m:sSub>
                      <m:sSubPr>
                        <m:ctrlPr>
                          <a:rPr lang="en-GB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DE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e>
                      <m:sub>
                        <m:r>
                          <a:rPr lang="de-DE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DE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de-DE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de-DE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de-DE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𝑔</m:t>
                    </m:r>
                    <m:r>
                      <a:rPr lang="de-DE" sz="18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⋅</m:t>
                    </m:r>
                    <m:sSub>
                      <m:sSubPr>
                        <m:ctrlPr>
                          <a:rPr lang="en-GB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DE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e>
                      <m:sub>
                        <m:r>
                          <a:rPr lang="de-DE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DE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de-DE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de-DE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de-DE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𝑔</m:t>
                    </m:r>
                    <m:r>
                      <a:rPr lang="de-DE" sz="18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⋅</m:t>
                    </m:r>
                    <m:sSub>
                      <m:sSubPr>
                        <m:ctrlPr>
                          <a:rPr lang="en-GB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DE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e>
                      <m:sub>
                        <m:r>
                          <a:rPr lang="de-DE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DE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de-DE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de-DE" sz="1800" i="1" dirty="0">
                    <a:effectLst/>
                    <a:latin typeface="Cambria Math" panose="02040503050406030204" pitchFamily="18" charset="0"/>
                    <a:ea typeface="Aptos" panose="02110004020202020204"/>
                    <a:cs typeface="Arial" panose="020B0604020202020204" pitchFamily="34" charset="0"/>
                  </a:rPr>
                  <a:t> </a:t>
                </a:r>
                <a:endParaRPr lang="en-GB" sz="1800" dirty="0">
                  <a:effectLst/>
                  <a:latin typeface="Aptos" panose="02110004020202020204"/>
                  <a:ea typeface="Aptos" panose="02110004020202020204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ACBA6F-3025-5BE5-3467-5E0322650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94" y="3495126"/>
                <a:ext cx="9103657" cy="406458"/>
              </a:xfrm>
              <a:prstGeom prst="rect">
                <a:avLst/>
              </a:prstGeom>
              <a:blipFill>
                <a:blip r:embed="rId4"/>
                <a:stretch>
                  <a:fillRect b="-44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1E9213-40D6-21E3-4A3C-B2902B51115E}"/>
                  </a:ext>
                </a:extLst>
              </p:cNvPr>
              <p:cNvSpPr txBox="1"/>
              <p:nvPr/>
            </p:nvSpPr>
            <p:spPr>
              <a:xfrm>
                <a:off x="407894" y="4096980"/>
                <a:ext cx="6096000" cy="8608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Aptos" panose="02110004020202020204"/>
                          <a:cs typeface="Arial" panose="020B0604020202020204" pitchFamily="34" charset="0"/>
                        </a:rPr>
                        <m:t>ℒ</m:t>
                      </m:r>
                      <m:r>
                        <a:rPr lang="de-DE" sz="18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Aptos" panose="02110004020202020204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110004020202020204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18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110004020202020204"/>
                              <a:cs typeface="Arial" panose="020B0604020202020204" pitchFamily="34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18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110004020202020204"/>
                              <a:cs typeface="Arial" panose="020B0604020202020204" pitchFamily="34" charset="0"/>
                            </a:rPr>
                            <m:t>kin</m:t>
                          </m:r>
                        </m:sub>
                      </m:sSub>
                      <m:r>
                        <a:rPr lang="de-DE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Aptos" panose="02110004020202020204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110004020202020204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18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110004020202020204"/>
                              <a:cs typeface="Arial" panose="020B0604020202020204" pitchFamily="34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18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110004020202020204"/>
                              <a:cs typeface="Arial" panose="020B0604020202020204" pitchFamily="34" charset="0"/>
                            </a:rPr>
                            <m:t>pot</m:t>
                          </m:r>
                        </m:sub>
                      </m:sSub>
                      <m:r>
                        <m:rPr>
                          <m:nor/>
                        </m:rPr>
                        <a:rPr lang="de-DE" sz="18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Aptos" panose="02110004020202020204"/>
                          <a:cs typeface="Arial" panose="020B0604020202020204" pitchFamily="34" charset="0"/>
                        </a:rPr>
                        <m:t> ;</m:t>
                      </m:r>
                      <m:r>
                        <a:rPr lang="de-DE" sz="18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Aptos" panose="02110004020202020204"/>
                          <a:cs typeface="Arial" panose="020B0604020202020204" pitchFamily="34" charset="0"/>
                        </a:rPr>
                        <m:t>  </m:t>
                      </m:r>
                      <m:f>
                        <m:fPr>
                          <m:ctrlP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110004020202020204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de-DE" sz="18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110004020202020204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lang="de-DE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110004020202020204"/>
                              <a:cs typeface="Arial" panose="020B0604020202020204" pitchFamily="34" charset="0"/>
                            </a:rPr>
                            <m:t>ℒ</m:t>
                          </m:r>
                        </m:num>
                        <m:den>
                          <m:r>
                            <a:rPr lang="de-DE" sz="18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110004020202020204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110004020202020204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sz="18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110004020202020204"/>
                                  <a:cs typeface="Arial" panose="020B0604020202020204" pitchFamily="34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18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110004020202020204"/>
                                  <a:cs typeface="Arial" panose="020B0604020202020204" pitchFamily="34" charset="0"/>
                                </a:rPr>
                                <m:t>i</m:t>
                              </m:r>
                            </m:sub>
                          </m:sSub>
                        </m:den>
                      </m:f>
                      <m:r>
                        <a:rPr lang="de-DE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Aptos" panose="02110004020202020204"/>
                          <a:cs typeface="Arial" panose="020B0604020202020204" pitchFamily="34" charset="0"/>
                        </a:rPr>
                        <m:t>−</m:t>
                      </m:r>
                      <m:f>
                        <m:fPr>
                          <m:ctrlP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110004020202020204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de-DE" sz="18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110004020202020204"/>
                              <a:cs typeface="Arial" panose="020B0604020202020204" pitchFamily="34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de-DE" sz="18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110004020202020204"/>
                              <a:cs typeface="Arial" panose="020B0604020202020204" pitchFamily="34" charset="0"/>
                            </a:rPr>
                            <m:t>dt</m:t>
                          </m:r>
                        </m:den>
                      </m:f>
                      <m:d>
                        <m:dPr>
                          <m:ctrlPr>
                            <a:rPr lang="en-GB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110004020202020204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110004020202020204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de-DE" sz="18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110004020202020204"/>
                                  <a:cs typeface="Arial" panose="020B0604020202020204" pitchFamily="34" charset="0"/>
                                </a:rPr>
                                <m:t>𝜕</m:t>
                              </m:r>
                              <m:r>
                                <a:rPr lang="de-DE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110004020202020204"/>
                                  <a:cs typeface="Arial" panose="020B0604020202020204" pitchFamily="34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de-DE" sz="18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110004020202020204"/>
                                  <a:cs typeface="Arial" panose="020B0604020202020204" pitchFamily="34" charset="0"/>
                                </a:rPr>
                                <m:t>𝜕</m:t>
                              </m:r>
                              <m:acc>
                                <m:accPr>
                                  <m:chr m:val="̇"/>
                                  <m:ctrlPr>
                                    <a:rPr lang="en-GB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ptos" panose="02110004020202020204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GB" sz="18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Aptos" panose="02110004020202020204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de-DE" sz="180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Aptos" panose="02110004020202020204"/>
                                          <a:cs typeface="Arial" panose="020B0604020202020204" pitchFamily="34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de-DE" sz="180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Aptos" panose="02110004020202020204"/>
                                          <a:cs typeface="Arial" panose="020B0604020202020204" pitchFamily="34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acc>
                            </m:den>
                          </m:f>
                        </m:e>
                      </m:d>
                      <m:r>
                        <a:rPr lang="de-DE" sz="18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Aptos" panose="02110004020202020204"/>
                          <a:cs typeface="Arial" panose="020B0604020202020204" pitchFamily="34" charset="0"/>
                        </a:rPr>
                        <m:t>=0 </m:t>
                      </m:r>
                    </m:oMath>
                  </m:oMathPara>
                </a14:m>
                <a:endParaRPr lang="en-GB" sz="1800" dirty="0">
                  <a:solidFill>
                    <a:schemeClr val="bg1"/>
                  </a:solidFill>
                  <a:effectLst/>
                  <a:latin typeface="Aptos" panose="02110004020202020204"/>
                  <a:ea typeface="Aptos" panose="02110004020202020204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1E9213-40D6-21E3-4A3C-B2902B511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94" y="4096980"/>
                <a:ext cx="6096000" cy="8608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7D901-6B21-EB1C-E512-B700093424E4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28DCD5AD-8CC3-47C5-89AD-A50FF1B9348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68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1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3A4521-F860-4C94-AF53-52E081CA0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F0629-9A99-3067-8D56-B329401C6A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59"/>
          </a:xfrm>
        </p:spPr>
        <p:txBody>
          <a:bodyPr/>
          <a:lstStyle/>
          <a:p>
            <a:pPr lvl="0"/>
            <a:r>
              <a:rPr lang="en-GB" b="1" dirty="0">
                <a:solidFill>
                  <a:srgbClr val="FFFFFF"/>
                </a:solidFill>
              </a:rPr>
              <a:t>The Equations of Motion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2D8EAD-28F4-AB75-4478-856B1E46FB14}"/>
                  </a:ext>
                </a:extLst>
              </p:cNvPr>
              <p:cNvSpPr txBox="1"/>
              <p:nvPr/>
            </p:nvSpPr>
            <p:spPr>
              <a:xfrm>
                <a:off x="968188" y="1907172"/>
                <a:ext cx="9574306" cy="13383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GB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GB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̇"/>
                                  <m:ctrlP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GB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den>
                          </m:f>
                        </m:e>
                      </m:d>
                      <m:r>
                        <a:rPr lang="en-GB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GB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acc>
                      <m:func>
                        <m:func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GB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acc>
                      <m:func>
                        <m:func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GB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 +</m:t>
                      </m:r>
                      <m:d>
                        <m:d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̈"/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GB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̈"/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GB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acc>
                        <m:accPr>
                          <m:chr m:val="̈"/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2D8EAD-28F4-AB75-4478-856B1E46F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88" y="1907172"/>
                <a:ext cx="9574306" cy="13383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EE1245-3CC9-5179-533C-932FCA95D795}"/>
                  </a:ext>
                </a:extLst>
              </p:cNvPr>
              <p:cNvSpPr txBox="1"/>
              <p:nvPr/>
            </p:nvSpPr>
            <p:spPr>
              <a:xfrm>
                <a:off x="874058" y="3350831"/>
                <a:ext cx="10443883" cy="13383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GB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GB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̇"/>
                                  <m:ctrlP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GB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den>
                          </m:f>
                        </m:e>
                      </m:d>
                      <m:r>
                        <a:rPr lang="en-GB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GB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acc>
                      <m:func>
                        <m:func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GB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acc>
                      <m:func>
                        <m:func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GB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 +</m:t>
                      </m:r>
                      <m:d>
                        <m:d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acc>
                        <m:accPr>
                          <m:chr m:val="̈"/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GB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̈"/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GB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func>
                        <m:func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acc>
                        <m:accPr>
                          <m:chr m:val="̈"/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EE1245-3CC9-5179-533C-932FCA95D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58" y="3350831"/>
                <a:ext cx="10443883" cy="13383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A5FFE6E-2A02-4B49-E8B7-FB02FC25302A}"/>
                  </a:ext>
                </a:extLst>
              </p:cNvPr>
              <p:cNvSpPr txBox="1"/>
              <p:nvPr/>
            </p:nvSpPr>
            <p:spPr>
              <a:xfrm>
                <a:off x="1712258" y="4794490"/>
                <a:ext cx="8767482" cy="13369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0=</m:t>
                      </m:r>
                      <m:f>
                        <m:f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de-D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de-D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̇"/>
                                  <m:ctrlP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de-D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acc>
                            </m:den>
                          </m:f>
                        </m:e>
                      </m:d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de-D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func>
                        <m:func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acc>
                      <m:func>
                        <m:func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acc>
                      <m:func>
                        <m:func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endChr m:val="}"/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acc>
                            <m:accPr>
                              <m:chr m:val="̈"/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func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endChr m:val="}"/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acc>
                            <m:accPr>
                              <m:chr m:val="̈"/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func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acc>
                        <m:accPr>
                          <m:chr m:val="̈"/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A5FFE6E-2A02-4B49-E8B7-FB02FC253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258" y="4794490"/>
                <a:ext cx="8767482" cy="13369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4470816-5BC2-A155-7E4F-3D68CE0774E5}"/>
              </a:ext>
            </a:extLst>
          </p:cNvPr>
          <p:cNvSpPr txBox="1"/>
          <p:nvPr/>
        </p:nvSpPr>
        <p:spPr>
          <a:xfrm>
            <a:off x="874058" y="1340228"/>
            <a:ext cx="488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+mj-lt"/>
              </a:rPr>
              <a:t>The Euler-Lagrange Formalism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F30EC-A113-5C4E-171B-F908376FA532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28DCD5AD-8CC3-47C5-89AD-A50FF1B9348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35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bg>
      <p:bgPr>
        <a:solidFill>
          <a:srgbClr val="1818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DE5A2-4A9E-02C2-7B8E-B6217A9F9D3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>
                <a:solidFill>
                  <a:srgbClr val="FFFFFF"/>
                </a:solidFill>
              </a:rPr>
              <a:t>Numerical Simulation:	</a:t>
            </a:r>
            <a:r>
              <a:rPr lang="en-GB">
                <a:solidFill>
                  <a:srgbClr val="FFFFFF"/>
                </a:solidFill>
              </a:rPr>
              <a:t>	full solver</a:t>
            </a:r>
          </a:p>
        </p:txBody>
      </p:sp>
      <p:pic>
        <p:nvPicPr>
          <p:cNvPr id="3" name="Picture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FB5364BF-CE88-1D36-119E-E28BF349D6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08" r="44922" b="56339"/>
          <a:stretch>
            <a:fillRect/>
          </a:stretch>
        </p:blipFill>
        <p:spPr>
          <a:xfrm>
            <a:off x="503221" y="1690689"/>
            <a:ext cx="4860026" cy="354105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AEEF782E-50C6-5FED-0544-A8BE02CB1D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2614" r="36004"/>
          <a:stretch>
            <a:fillRect/>
          </a:stretch>
        </p:blipFill>
        <p:spPr>
          <a:xfrm>
            <a:off x="5698229" y="1690689"/>
            <a:ext cx="5320582" cy="452063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F96A3-8244-207E-750B-5B61D85740E8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28DCD5AD-8CC3-47C5-89AD-A50FF1B93480}" type="slidenum">
              <a:rPr lang="en-GB" smtClean="0"/>
              <a:t>6</a:t>
            </a:fld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bg>
      <p:bgPr>
        <a:solidFill>
          <a:srgbClr val="1818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4E672-386A-69B5-FAEE-0CD94031AB1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>
                <a:solidFill>
                  <a:srgbClr val="FFFFFF"/>
                </a:solidFill>
              </a:rPr>
              <a:t>Numerical Simulation:</a:t>
            </a:r>
            <a:r>
              <a:rPr lang="en-GB">
                <a:solidFill>
                  <a:srgbClr val="FFFFFF"/>
                </a:solidFill>
              </a:rPr>
              <a:t>		RK6 method</a:t>
            </a:r>
          </a:p>
        </p:txBody>
      </p:sp>
      <p:pic>
        <p:nvPicPr>
          <p:cNvPr id="3" name="Picture 5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E8C67983-BAD7-3573-185A-EEFCB73C4F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268" r="9723" b="57385"/>
          <a:stretch>
            <a:fillRect/>
          </a:stretch>
        </p:blipFill>
        <p:spPr>
          <a:xfrm>
            <a:off x="644359" y="1709836"/>
            <a:ext cx="10903287" cy="394446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03BA4-471D-CD08-1E15-D346A1F9D9D6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28DCD5AD-8CC3-47C5-89AD-A50FF1B93480}" type="slidenum">
              <a:rPr lang="en-GB" smtClean="0"/>
              <a:t>7</a:t>
            </a:fld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bg>
      <p:bgPr>
        <a:solidFill>
          <a:srgbClr val="1818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6BB77-F56D-9093-1040-867B539E55F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>
                <a:solidFill>
                  <a:srgbClr val="FFFFFF"/>
                </a:solidFill>
              </a:rPr>
              <a:t>Numerical Simulation:</a:t>
            </a:r>
            <a:r>
              <a:rPr lang="en-GB">
                <a:solidFill>
                  <a:srgbClr val="FFFFFF"/>
                </a:solidFill>
              </a:rPr>
              <a:t>		RK6 method (2)</a:t>
            </a:r>
          </a:p>
        </p:txBody>
      </p:sp>
      <p:pic>
        <p:nvPicPr>
          <p:cNvPr id="3" name="Picture 2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77518134-A797-A0EE-BF99-C70C032735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2091" r="8443"/>
          <a:stretch>
            <a:fillRect/>
          </a:stretch>
        </p:blipFill>
        <p:spPr>
          <a:xfrm>
            <a:off x="1405213" y="1567601"/>
            <a:ext cx="9381570" cy="492526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97EC2-EEC8-F7E2-F0FF-722AE40E2934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28DCD5AD-8CC3-47C5-89AD-A50FF1B93480}" type="slidenum">
              <a:rPr lang="en-GB" smtClean="0"/>
              <a:t>8</a:t>
            </a:fld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bg>
      <p:bgPr>
        <a:solidFill>
          <a:srgbClr val="1818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CBDBF-7547-1B1F-C807-D37ACD389FF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>
                <a:solidFill>
                  <a:srgbClr val="FFFFFF"/>
                </a:solidFill>
              </a:rPr>
              <a:t>Creating Animations:</a:t>
            </a:r>
            <a:r>
              <a:rPr lang="en-GB">
                <a:solidFill>
                  <a:srgbClr val="FFFFFF"/>
                </a:solidFill>
              </a:rPr>
              <a:t>		Import Data</a:t>
            </a:r>
          </a:p>
        </p:txBody>
      </p:sp>
      <p:pic>
        <p:nvPicPr>
          <p:cNvPr id="3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3102738A-BB0E-4871-4BA1-255D603EFF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6741" b="58645"/>
          <a:stretch>
            <a:fillRect/>
          </a:stretch>
        </p:blipFill>
        <p:spPr>
          <a:xfrm>
            <a:off x="564029" y="2022753"/>
            <a:ext cx="5531964" cy="327538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Picture 5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74E3C97B-7C9E-2840-0EFC-6CED9273B3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0309" r="44554" b="20297"/>
          <a:stretch>
            <a:fillRect/>
          </a:stretch>
        </p:blipFill>
        <p:spPr>
          <a:xfrm>
            <a:off x="6263813" y="2022753"/>
            <a:ext cx="5089989" cy="327538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5723FF-9FDD-A96F-A0EE-03E6511338D2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28DCD5AD-8CC3-47C5-89AD-A50FF1B93480}" type="slidenum">
              <a:rPr lang="en-GB" smtClean="0"/>
              <a:t>9</a:t>
            </a:fld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5DEAA4B3B07E41A4750539E5C0DED2" ma:contentTypeVersion="5" ma:contentTypeDescription="Create a new document." ma:contentTypeScope="" ma:versionID="a74134c7f1a471f6977ae34d5ab34df8">
  <xsd:schema xmlns:xsd="http://www.w3.org/2001/XMLSchema" xmlns:xs="http://www.w3.org/2001/XMLSchema" xmlns:p="http://schemas.microsoft.com/office/2006/metadata/properties" xmlns:ns3="cd248da0-8fe7-47d8-8104-ba1c9d719fd2" targetNamespace="http://schemas.microsoft.com/office/2006/metadata/properties" ma:root="true" ma:fieldsID="083758fe1a207d05c96c4867d6698689" ns3:_="">
    <xsd:import namespace="cd248da0-8fe7-47d8-8104-ba1c9d719fd2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248da0-8fe7-47d8-8104-ba1c9d719fd2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DE223B8-42D8-4891-97A8-93C8FC8927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248da0-8fe7-47d8-8104-ba1c9d719f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68680C5-D8A7-4EAA-BCAB-9B8E0AA67065}">
  <ds:schemaRefs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cd248da0-8fe7-47d8-8104-ba1c9d719fd2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8839DAE-F8A1-4E86-9B43-E4A2FB37FD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</Words>
  <Application>Microsoft Office PowerPoint</Application>
  <PresentationFormat>Widescreen</PresentationFormat>
  <Paragraphs>67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Cambria Math</vt:lpstr>
      <vt:lpstr>Office</vt:lpstr>
      <vt:lpstr>Animating  The Triple Pendulum</vt:lpstr>
      <vt:lpstr>Structure</vt:lpstr>
      <vt:lpstr>The Equations of Motion</vt:lpstr>
      <vt:lpstr>The Equations of Motion</vt:lpstr>
      <vt:lpstr>The Equations of Motion </vt:lpstr>
      <vt:lpstr>Numerical Simulation:  full solver</vt:lpstr>
      <vt:lpstr>Numerical Simulation:  RK6 method</vt:lpstr>
      <vt:lpstr>Numerical Simulation:  RK6 method (2)</vt:lpstr>
      <vt:lpstr>Creating Animations:  Import Data</vt:lpstr>
      <vt:lpstr>Creating Animations:  Update Objects</vt:lpstr>
      <vt:lpstr>Results:   </vt:lpstr>
      <vt:lpstr>Results: </vt:lpstr>
      <vt:lpstr>Results: </vt:lpstr>
      <vt:lpstr>Results:  </vt:lpstr>
      <vt:lpstr>Results:  </vt:lpstr>
      <vt:lpstr>Results:  </vt:lpstr>
      <vt:lpstr>Results:  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Noah Jaspal Reinhardt (student)</dc:creator>
  <cp:lastModifiedBy>Noah Jaspal Reinhardt (student)</cp:lastModifiedBy>
  <cp:revision>13</cp:revision>
  <dcterms:created xsi:type="dcterms:W3CDTF">2025-02-01T19:12:05Z</dcterms:created>
  <dcterms:modified xsi:type="dcterms:W3CDTF">2025-02-04T14:24:59Z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46595da-5dfc-4ca1-bba6-aba2288fb798_Enabled">
    <vt:lpwstr>true</vt:lpwstr>
  </property>
  <property fmtid="{D5CDD505-2E9C-101B-9397-08002B2CF9AE}" pid="3" name="MSIP_Label_146595da-5dfc-4ca1-bba6-aba2288fb798_SetDate">
    <vt:lpwstr>2025-02-02T13:41:56Z</vt:lpwstr>
  </property>
  <property fmtid="{D5CDD505-2E9C-101B-9397-08002B2CF9AE}" pid="4" name="MSIP_Label_146595da-5dfc-4ca1-bba6-aba2288fb798_Method">
    <vt:lpwstr>Privileged</vt:lpwstr>
  </property>
  <property fmtid="{D5CDD505-2E9C-101B-9397-08002B2CF9AE}" pid="5" name="MSIP_Label_146595da-5dfc-4ca1-bba6-aba2288fb798_Name">
    <vt:lpwstr>General</vt:lpwstr>
  </property>
  <property fmtid="{D5CDD505-2E9C-101B-9397-08002B2CF9AE}" pid="6" name="MSIP_Label_146595da-5dfc-4ca1-bba6-aba2288fb798_SiteId">
    <vt:lpwstr>6e725c29-763a-4f50-81f2-2e254f0133c8</vt:lpwstr>
  </property>
  <property fmtid="{D5CDD505-2E9C-101B-9397-08002B2CF9AE}" pid="7" name="MSIP_Label_146595da-5dfc-4ca1-bba6-aba2288fb798_ActionId">
    <vt:lpwstr>7ac7cd4b-b7b4-4d11-a6dc-8b459f516170</vt:lpwstr>
  </property>
  <property fmtid="{D5CDD505-2E9C-101B-9397-08002B2CF9AE}" pid="8" name="MSIP_Label_146595da-5dfc-4ca1-bba6-aba2288fb798_ContentBits">
    <vt:lpwstr>0</vt:lpwstr>
  </property>
  <property fmtid="{D5CDD505-2E9C-101B-9397-08002B2CF9AE}" pid="9" name="MSIP_Label_146595da-5dfc-4ca1-bba6-aba2288fb798_Tag">
    <vt:lpwstr>10, 0, 1, 1</vt:lpwstr>
  </property>
  <property fmtid="{D5CDD505-2E9C-101B-9397-08002B2CF9AE}" pid="10" name="ContentTypeId">
    <vt:lpwstr>0x010100475DEAA4B3B07E41A4750539E5C0DED2</vt:lpwstr>
  </property>
</Properties>
</file>