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27E0-91CD-444A-9422-F7C958AFCEAC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85D3-9689-46B2-AC40-54BC9C0C9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Würde </a:t>
            </a:r>
            <a:r>
              <a:rPr lang="de-DE" dirty="0" err="1" smtClean="0"/>
              <a:t>vlt</a:t>
            </a:r>
            <a:r>
              <a:rPr lang="de-DE" baseline="0" dirty="0" smtClean="0"/>
              <a:t> unter allgemeines sowas wie </a:t>
            </a:r>
            <a:r>
              <a:rPr lang="de-DE" baseline="0" dirty="0" err="1" smtClean="0"/>
              <a:t>ideen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findung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organisation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projekts</a:t>
            </a:r>
            <a:r>
              <a:rPr lang="de-DE" baseline="0" dirty="0" smtClean="0"/>
              <a:t> packen… keine Ahnung ob das sinnvoll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Bisschen Hintergrundwissen + Bilder dazu als </a:t>
            </a:r>
            <a:r>
              <a:rPr lang="de-DE" dirty="0" err="1" smtClean="0"/>
              <a:t>einleitung</a:t>
            </a:r>
            <a:r>
              <a:rPr lang="de-DE" dirty="0" smtClean="0"/>
              <a:t>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0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4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73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62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5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46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52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90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9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56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E0CE-4CFD-4B43-9818-2D49E90113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Bienendrohne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(Allgemeines)</a:t>
            </a:r>
          </a:p>
          <a:p>
            <a:r>
              <a:rPr lang="de-DE" dirty="0" smtClean="0"/>
              <a:t>Aufbau (orientiert am Video?!)</a:t>
            </a:r>
          </a:p>
          <a:p>
            <a:r>
              <a:rPr lang="de-DE" dirty="0" smtClean="0"/>
              <a:t>Software (Video + vertieftes)</a:t>
            </a:r>
          </a:p>
          <a:p>
            <a:r>
              <a:rPr lang="de-DE" dirty="0" smtClean="0"/>
              <a:t>Bildergalerie / Videos</a:t>
            </a:r>
          </a:p>
        </p:txBody>
      </p:sp>
    </p:spTree>
    <p:extLst>
      <p:ext uri="{BB962C8B-B14F-4D97-AF65-F5344CB8AC3E}">
        <p14:creationId xmlns:p14="http://schemas.microsoft.com/office/powerpoint/2010/main" val="1930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P-Seminar von 3 11. </a:t>
            </a:r>
            <a:r>
              <a:rPr lang="de-DE" dirty="0" err="1" smtClean="0"/>
              <a:t>Klässlern</a:t>
            </a:r>
            <a:endParaRPr lang="de-DE" dirty="0" smtClean="0"/>
          </a:p>
          <a:p>
            <a:r>
              <a:rPr lang="de-DE" dirty="0" smtClean="0"/>
              <a:t>Organisation des Projekts?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 durch Aussterben der Bienen</a:t>
            </a:r>
            <a:endParaRPr lang="de-DE" dirty="0" smtClean="0"/>
          </a:p>
        </p:txBody>
      </p:sp>
      <p:pic>
        <p:nvPicPr>
          <p:cNvPr id="1026" name="Picture 2" descr="C:\Users\Julia\Documents\Präsentation\Bienenvoelker_1991-2017--399--2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3440572" cy="24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lia\Documents\Präsentation\chart_201706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456878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Live zeigen oder Bilder vorbereiten?!</a:t>
            </a:r>
          </a:p>
          <a:p>
            <a:r>
              <a:rPr lang="de-DE" dirty="0" smtClean="0"/>
              <a:t>Eher live zeigen würde ich sagen</a:t>
            </a:r>
          </a:p>
        </p:txBody>
      </p:sp>
    </p:spTree>
    <p:extLst>
      <p:ext uri="{BB962C8B-B14F-4D97-AF65-F5344CB8AC3E}">
        <p14:creationId xmlns:p14="http://schemas.microsoft.com/office/powerpoint/2010/main" val="1670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Basiskonzept</a:t>
            </a:r>
          </a:p>
          <a:p>
            <a:r>
              <a:rPr lang="de-DE" dirty="0" smtClean="0"/>
              <a:t>Diagramm für wichtige Teile der Software</a:t>
            </a:r>
          </a:p>
          <a:p>
            <a:r>
              <a:rPr lang="de-DE" dirty="0" smtClean="0"/>
              <a:t>Fragen an ihn eventuell?!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Bildergalerie/Videos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Startversuche?!</a:t>
            </a:r>
          </a:p>
          <a:p>
            <a:r>
              <a:rPr lang="de-DE" dirty="0" smtClean="0"/>
              <a:t>Bilder keine Ahnung… Drohne sieht man ja live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Bildschirmpräsentation (4:3)</PresentationFormat>
  <Paragraphs>24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Bienendrohne</vt:lpstr>
      <vt:lpstr>Gliederung </vt:lpstr>
      <vt:lpstr>Allgemeines</vt:lpstr>
      <vt:lpstr>Idee durch Aussterben der Bienen</vt:lpstr>
      <vt:lpstr>Aufbau</vt:lpstr>
      <vt:lpstr>Software</vt:lpstr>
      <vt:lpstr>Bildergalerie/Videos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Bienendrohne</dc:title>
  <dc:creator>Julian Fürholzer</dc:creator>
  <cp:lastModifiedBy>Julian Fürholzer</cp:lastModifiedBy>
  <cp:revision>1</cp:revision>
  <dcterms:created xsi:type="dcterms:W3CDTF">2018-06-05T13:29:57Z</dcterms:created>
  <dcterms:modified xsi:type="dcterms:W3CDTF">2018-06-05T13:38:10Z</dcterms:modified>
</cp:coreProperties>
</file>