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2" r:id="rId13"/>
    <p:sldId id="268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5" y="2060848"/>
            <a:ext cx="820330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Diagramme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Baustellen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Mikrowellenkommunikation</a:t>
            </a:r>
          </a:p>
          <a:p>
            <a:r>
              <a:rPr lang="de-DE" dirty="0" smtClean="0"/>
              <a:t>Basisstation / </a:t>
            </a:r>
            <a:r>
              <a:rPr lang="de-DE" dirty="0" err="1" smtClean="0"/>
              <a:t>Analogsticks</a:t>
            </a:r>
            <a:endParaRPr lang="de-DE" dirty="0" smtClean="0"/>
          </a:p>
          <a:p>
            <a:r>
              <a:rPr lang="de-DE" dirty="0" smtClean="0"/>
              <a:t>Bildauswertung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Finanzierung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3248"/>
            <a:ext cx="7690154" cy="37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Stromversorgung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352928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75722" cy="50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76872"/>
            <a:ext cx="810823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103</Words>
  <Application>Microsoft Office PowerPoint</Application>
  <PresentationFormat>Bildschirmpräsentation (4:3)</PresentationFormat>
  <Paragraphs>37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Hardware Aufbau</vt:lpstr>
      <vt:lpstr>Stromversorgung</vt:lpstr>
      <vt:lpstr>Flugsteuerung</vt:lpstr>
      <vt:lpstr>Lagensteuerung</vt:lpstr>
      <vt:lpstr>Basisstation</vt:lpstr>
      <vt:lpstr>Software</vt:lpstr>
      <vt:lpstr>Bildergalerie/Videos</vt:lpstr>
      <vt:lpstr>Aktuelle Baustellen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11</cp:revision>
  <dcterms:created xsi:type="dcterms:W3CDTF">2018-06-05T13:29:57Z</dcterms:created>
  <dcterms:modified xsi:type="dcterms:W3CDTF">2018-06-13T18:44:15Z</dcterms:modified>
</cp:coreProperties>
</file>