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5" r:id="rId9"/>
    <p:sldId id="266" r:id="rId10"/>
    <p:sldId id="267" r:id="rId11"/>
    <p:sldId id="261" r:id="rId12"/>
    <p:sldId id="269" r:id="rId13"/>
    <p:sldId id="270" r:id="rId14"/>
    <p:sldId id="262" r:id="rId15"/>
    <p:sldId id="268" r:id="rId1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727E0-91CD-444A-9422-F7C958AFCEAC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2E85D3-9689-46B2-AC40-54BC9C0C9EE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65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Würde </a:t>
            </a:r>
            <a:r>
              <a:rPr lang="de-DE" dirty="0" err="1" smtClean="0"/>
              <a:t>vlt</a:t>
            </a:r>
            <a:r>
              <a:rPr lang="de-DE" baseline="0" dirty="0" smtClean="0"/>
              <a:t> unter allgemeines sowas wie </a:t>
            </a:r>
            <a:r>
              <a:rPr lang="de-DE" baseline="0" dirty="0" err="1" smtClean="0"/>
              <a:t>ideen</a:t>
            </a:r>
            <a:r>
              <a:rPr lang="de-DE" baseline="0" dirty="0" smtClean="0"/>
              <a:t> </a:t>
            </a:r>
            <a:r>
              <a:rPr lang="de-DE" baseline="0" dirty="0" err="1" smtClean="0"/>
              <a:t>findung</a:t>
            </a:r>
            <a:r>
              <a:rPr lang="de-DE" baseline="0" dirty="0" smtClean="0"/>
              <a:t> und </a:t>
            </a:r>
            <a:r>
              <a:rPr lang="de-DE" baseline="0" dirty="0" err="1" smtClean="0"/>
              <a:t>organisation</a:t>
            </a:r>
            <a:r>
              <a:rPr lang="de-DE" baseline="0" dirty="0" smtClean="0"/>
              <a:t> des </a:t>
            </a:r>
            <a:r>
              <a:rPr lang="de-DE" baseline="0" dirty="0" err="1" smtClean="0"/>
              <a:t>projekts</a:t>
            </a:r>
            <a:r>
              <a:rPr lang="de-DE" baseline="0" dirty="0" smtClean="0"/>
              <a:t> packen… keine Ahnung ob das sinnvoll ist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951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Bisschen Hintergrundwissen + Bilder dazu als </a:t>
            </a:r>
            <a:r>
              <a:rPr lang="de-DE" dirty="0" err="1" smtClean="0"/>
              <a:t>einleitung</a:t>
            </a:r>
            <a:r>
              <a:rPr lang="de-DE" dirty="0" smtClean="0"/>
              <a:t>?!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2E85D3-9689-46B2-AC40-54BC9C0C9EE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7266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12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015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7943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1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2583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23291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959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715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5782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91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73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3277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48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623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73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97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37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BBDE0CE-4CFD-4B43-9818-2D49E9011334}" type="datetimeFigureOut">
              <a:rPr lang="de-DE" smtClean="0"/>
              <a:t>19.06.2018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25AF-8EA7-45E9-B91C-921CE9E21B5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605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Bienendrohne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tim </a:t>
            </a:r>
            <a:r>
              <a:rPr lang="de-DE" dirty="0" err="1" smtClean="0"/>
              <a:t>köhler</a:t>
            </a:r>
            <a:r>
              <a:rPr lang="de-DE" dirty="0" smtClean="0"/>
              <a:t>, </a:t>
            </a:r>
            <a:r>
              <a:rPr lang="de-DE" dirty="0" err="1" smtClean="0"/>
              <a:t>julian</a:t>
            </a:r>
            <a:r>
              <a:rPr lang="de-DE" dirty="0" smtClean="0"/>
              <a:t> </a:t>
            </a:r>
            <a:r>
              <a:rPr lang="de-DE" dirty="0" err="1" smtClean="0"/>
              <a:t>fürholzer</a:t>
            </a:r>
            <a:r>
              <a:rPr lang="de-DE" dirty="0"/>
              <a:t> </a:t>
            </a:r>
            <a:r>
              <a:rPr lang="de-DE" dirty="0" smtClean="0"/>
              <a:t>und </a:t>
            </a:r>
            <a:r>
              <a:rPr lang="de-DE" dirty="0" err="1" smtClean="0"/>
              <a:t>claus-lucca</a:t>
            </a:r>
            <a:r>
              <a:rPr lang="de-DE" dirty="0" smtClean="0"/>
              <a:t> </a:t>
            </a:r>
            <a:r>
              <a:rPr lang="de-DE" dirty="0" err="1" smtClean="0"/>
              <a:t>clausen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58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Basisstation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315" y="2060848"/>
            <a:ext cx="820330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89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</a:t>
            </a:r>
            <a:r>
              <a:rPr lang="de-DE" dirty="0"/>
              <a:t/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700808"/>
            <a:ext cx="7058025" cy="1628775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755576" y="3717032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Geradehalten der Drohne</a:t>
            </a:r>
          </a:p>
          <a:p>
            <a:r>
              <a:rPr lang="de-DE" dirty="0" smtClean="0"/>
              <a:t>Flugrichtung -&gt; Motorengeschwindigkeiten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3923928" y="3717032"/>
            <a:ext cx="1512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Kommunikation mit Basis</a:t>
            </a:r>
          </a:p>
          <a:p>
            <a:r>
              <a:rPr lang="de-DE" dirty="0" smtClean="0"/>
              <a:t>Auswerten von Bildern</a:t>
            </a:r>
          </a:p>
          <a:p>
            <a:r>
              <a:rPr lang="de-DE" dirty="0" smtClean="0"/>
              <a:t>Errechnen der Flugroute</a:t>
            </a:r>
          </a:p>
          <a:p>
            <a:r>
              <a:rPr lang="de-DE" dirty="0" smtClean="0"/>
              <a:t>Kontrolle des Fluges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6012160" y="3645024"/>
            <a:ext cx="21602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Passive Kontrolle</a:t>
            </a:r>
          </a:p>
          <a:p>
            <a:r>
              <a:rPr lang="de-DE" dirty="0" smtClean="0"/>
              <a:t>Anzeigen </a:t>
            </a:r>
            <a:r>
              <a:rPr lang="de-DE" dirty="0"/>
              <a:t>von Fluginformationen</a:t>
            </a:r>
          </a:p>
          <a:p>
            <a:endParaRPr lang="de-DE" dirty="0" smtClean="0"/>
          </a:p>
          <a:p>
            <a:r>
              <a:rPr lang="de-DE" dirty="0" smtClean="0"/>
              <a:t>Notlandungen</a:t>
            </a:r>
          </a:p>
          <a:p>
            <a:r>
              <a:rPr lang="de-DE" dirty="0" smtClean="0"/>
              <a:t>Manuelle Steuerung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654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524786" y="1484784"/>
            <a:ext cx="1495002" cy="5124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Lagensteuerung</a:t>
            </a:r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431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7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6200000">
            <a:off x="-2503897" y="351769"/>
            <a:ext cx="7055380" cy="1400530"/>
          </a:xfrm>
        </p:spPr>
        <p:txBody>
          <a:bodyPr/>
          <a:lstStyle/>
          <a:p>
            <a:r>
              <a:rPr lang="de-DE" dirty="0" smtClean="0"/>
              <a:t>Flugsteuerung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0"/>
            <a:ext cx="5762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64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Bildergalerie/Videos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Unsere Startversuche?!</a:t>
            </a:r>
          </a:p>
          <a:p>
            <a:r>
              <a:rPr lang="de-DE" dirty="0" smtClean="0"/>
              <a:t>Entwicklung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6106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Aktuelle Baustellen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Mikrowellenkommunikation</a:t>
            </a:r>
          </a:p>
          <a:p>
            <a:r>
              <a:rPr lang="de-DE" dirty="0" smtClean="0"/>
              <a:t>Basisstation / </a:t>
            </a:r>
            <a:r>
              <a:rPr lang="de-DE" dirty="0" err="1" smtClean="0"/>
              <a:t>Analogsticks</a:t>
            </a:r>
            <a:endParaRPr lang="de-DE" dirty="0" smtClean="0"/>
          </a:p>
          <a:p>
            <a:r>
              <a:rPr lang="de-DE" dirty="0" smtClean="0"/>
              <a:t>Bildauswertung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1681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Gliederung	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</a:p>
          <a:p>
            <a:r>
              <a:rPr lang="de-DE" dirty="0" smtClean="0"/>
              <a:t>Hintergrund und Ziel</a:t>
            </a:r>
          </a:p>
          <a:p>
            <a:r>
              <a:rPr lang="de-DE" dirty="0" smtClean="0"/>
              <a:t>Hardware</a:t>
            </a:r>
          </a:p>
          <a:p>
            <a:r>
              <a:rPr lang="de-DE" dirty="0" smtClean="0"/>
              <a:t>Software (Video + vertieftes)</a:t>
            </a:r>
          </a:p>
          <a:p>
            <a:r>
              <a:rPr lang="de-DE" dirty="0" smtClean="0"/>
              <a:t>Finanzierung</a:t>
            </a:r>
          </a:p>
          <a:p>
            <a:r>
              <a:rPr lang="de-DE" dirty="0" smtClean="0"/>
              <a:t>Bildergalerie / Videos</a:t>
            </a:r>
          </a:p>
        </p:txBody>
      </p:sp>
    </p:spTree>
    <p:extLst>
      <p:ext uri="{BB962C8B-B14F-4D97-AF65-F5344CB8AC3E}">
        <p14:creationId xmlns:p14="http://schemas.microsoft.com/office/powerpoint/2010/main" val="193054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Vorstellung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11. Klasse</a:t>
            </a:r>
            <a:r>
              <a:rPr lang="de-DE" dirty="0"/>
              <a:t> </a:t>
            </a:r>
            <a:r>
              <a:rPr lang="de-DE" dirty="0" smtClean="0"/>
              <a:t>(17 Jahre)</a:t>
            </a:r>
          </a:p>
          <a:p>
            <a:r>
              <a:rPr lang="de-DE" dirty="0" smtClean="0"/>
              <a:t>Ammersee-Gymnasium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275" y="3019592"/>
            <a:ext cx="4536504" cy="3402378"/>
          </a:xfrm>
          <a:prstGeom prst="rect">
            <a:avLst/>
          </a:prstGeom>
        </p:spPr>
      </p:pic>
      <p:sp>
        <p:nvSpPr>
          <p:cNvPr id="5" name="Freihandform 4"/>
          <p:cNvSpPr/>
          <p:nvPr/>
        </p:nvSpPr>
        <p:spPr>
          <a:xfrm>
            <a:off x="7266204" y="1224195"/>
            <a:ext cx="825070" cy="1519078"/>
          </a:xfrm>
          <a:custGeom>
            <a:avLst/>
            <a:gdLst>
              <a:gd name="connsiteX0" fmla="*/ 381505 w 825070"/>
              <a:gd name="connsiteY0" fmla="*/ 244387 h 1519078"/>
              <a:gd name="connsiteX1" fmla="*/ 316851 w 825070"/>
              <a:gd name="connsiteY1" fmla="*/ 761623 h 1519078"/>
              <a:gd name="connsiteX2" fmla="*/ 85941 w 825070"/>
              <a:gd name="connsiteY2" fmla="*/ 881696 h 1519078"/>
              <a:gd name="connsiteX3" fmla="*/ 12051 w 825070"/>
              <a:gd name="connsiteY3" fmla="*/ 1260387 h 1519078"/>
              <a:gd name="connsiteX4" fmla="*/ 316851 w 825070"/>
              <a:gd name="connsiteY4" fmla="*/ 1509769 h 1519078"/>
              <a:gd name="connsiteX5" fmla="*/ 621651 w 825070"/>
              <a:gd name="connsiteY5" fmla="*/ 1398932 h 1519078"/>
              <a:gd name="connsiteX6" fmla="*/ 824851 w 825070"/>
              <a:gd name="connsiteY6" fmla="*/ 789332 h 1519078"/>
              <a:gd name="connsiteX7" fmla="*/ 584705 w 825070"/>
              <a:gd name="connsiteY7" fmla="*/ 752387 h 1519078"/>
              <a:gd name="connsiteX8" fmla="*/ 575469 w 825070"/>
              <a:gd name="connsiteY8" fmla="*/ 22714 h 1519078"/>
              <a:gd name="connsiteX9" fmla="*/ 381505 w 825070"/>
              <a:gd name="connsiteY9" fmla="*/ 244387 h 151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5070" h="1519078">
                <a:moveTo>
                  <a:pt x="381505" y="244387"/>
                </a:moveTo>
                <a:cubicBezTo>
                  <a:pt x="338402" y="367539"/>
                  <a:pt x="366112" y="655405"/>
                  <a:pt x="316851" y="761623"/>
                </a:cubicBezTo>
                <a:cubicBezTo>
                  <a:pt x="267590" y="867841"/>
                  <a:pt x="136741" y="798569"/>
                  <a:pt x="85941" y="881696"/>
                </a:cubicBezTo>
                <a:cubicBezTo>
                  <a:pt x="35141" y="964823"/>
                  <a:pt x="-26434" y="1155708"/>
                  <a:pt x="12051" y="1260387"/>
                </a:cubicBezTo>
                <a:cubicBezTo>
                  <a:pt x="50536" y="1365066"/>
                  <a:pt x="215251" y="1486678"/>
                  <a:pt x="316851" y="1509769"/>
                </a:cubicBezTo>
                <a:cubicBezTo>
                  <a:pt x="418451" y="1532860"/>
                  <a:pt x="536984" y="1519005"/>
                  <a:pt x="621651" y="1398932"/>
                </a:cubicBezTo>
                <a:cubicBezTo>
                  <a:pt x="706318" y="1278859"/>
                  <a:pt x="831009" y="897089"/>
                  <a:pt x="824851" y="789332"/>
                </a:cubicBezTo>
                <a:cubicBezTo>
                  <a:pt x="818693" y="681575"/>
                  <a:pt x="626269" y="880157"/>
                  <a:pt x="584705" y="752387"/>
                </a:cubicBezTo>
                <a:cubicBezTo>
                  <a:pt x="543141" y="624617"/>
                  <a:pt x="607796" y="110459"/>
                  <a:pt x="575469" y="22714"/>
                </a:cubicBezTo>
                <a:cubicBezTo>
                  <a:pt x="543142" y="-65031"/>
                  <a:pt x="424608" y="121235"/>
                  <a:pt x="381505" y="24438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Stern mit 5 Zacken 5"/>
          <p:cNvSpPr/>
          <p:nvPr/>
        </p:nvSpPr>
        <p:spPr>
          <a:xfrm>
            <a:off x="7161977" y="2204864"/>
            <a:ext cx="208453" cy="288032"/>
          </a:xfrm>
          <a:prstGeom prst="star5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Stern mit 5 Zacken 6"/>
          <p:cNvSpPr/>
          <p:nvPr/>
        </p:nvSpPr>
        <p:spPr>
          <a:xfrm>
            <a:off x="8604448" y="1052736"/>
            <a:ext cx="216024" cy="171459"/>
          </a:xfrm>
          <a:prstGeom prst="star5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/>
          <p:cNvSpPr txBox="1"/>
          <p:nvPr/>
        </p:nvSpPr>
        <p:spPr>
          <a:xfrm>
            <a:off x="7266203" y="3212976"/>
            <a:ext cx="162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Not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549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Hintergrund</a:t>
            </a:r>
          </a:p>
        </p:txBody>
      </p:sp>
      <p:pic>
        <p:nvPicPr>
          <p:cNvPr id="1027" name="Picture 3" descr="C:\Users\Julia\Documents\Präsentation\chart_201706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853248"/>
            <a:ext cx="6120680" cy="4437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827584" y="1052736"/>
            <a:ext cx="3888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Aktuelles Problem</a:t>
            </a:r>
            <a:r>
              <a:rPr lang="de-DE" sz="2000" dirty="0"/>
              <a:t>: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9284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Ziel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Flugobjekt</a:t>
            </a:r>
          </a:p>
          <a:p>
            <a:r>
              <a:rPr lang="de-DE" dirty="0" smtClean="0"/>
              <a:t>Findet automatisiert Blumenmodelle</a:t>
            </a:r>
          </a:p>
          <a:p>
            <a:r>
              <a:rPr lang="de-DE" dirty="0" smtClean="0"/>
              <a:t>Fliegt autonom an die vermutete </a:t>
            </a:r>
            <a:r>
              <a:rPr lang="de-DE" dirty="0" err="1" smtClean="0"/>
              <a:t>Positon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96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Hardware Aufbau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53248"/>
            <a:ext cx="7690154" cy="37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06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Stromversorgung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772816"/>
            <a:ext cx="8352928" cy="4001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1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Flugsteuerung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484784"/>
            <a:ext cx="7975722" cy="504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3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Lagensteuerung</a:t>
            </a:r>
            <a:endParaRPr lang="de-DE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2276872"/>
            <a:ext cx="8108231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46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130</Words>
  <Application>Microsoft Office PowerPoint</Application>
  <PresentationFormat>Bildschirmpräsentation (4:3)</PresentationFormat>
  <Paragraphs>49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Ion</vt:lpstr>
      <vt:lpstr>Bienendrohne</vt:lpstr>
      <vt:lpstr>Gliederung </vt:lpstr>
      <vt:lpstr>Vorstellung</vt:lpstr>
      <vt:lpstr>Hintergrund</vt:lpstr>
      <vt:lpstr>Ziel</vt:lpstr>
      <vt:lpstr>Hardware Aufbau</vt:lpstr>
      <vt:lpstr>Stromversorgung</vt:lpstr>
      <vt:lpstr>Flugsteuerung</vt:lpstr>
      <vt:lpstr>Lagensteuerung</vt:lpstr>
      <vt:lpstr>Basisstation</vt:lpstr>
      <vt:lpstr>Software </vt:lpstr>
      <vt:lpstr>Lagensteuerung</vt:lpstr>
      <vt:lpstr>Flugsteuerung</vt:lpstr>
      <vt:lpstr>Bildergalerie/Videos</vt:lpstr>
      <vt:lpstr>Aktuelle Baustellen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Bienendrohne</dc:title>
  <dc:creator>Julian Fürholzer</dc:creator>
  <cp:lastModifiedBy>tim.koehler.net@gmail.com</cp:lastModifiedBy>
  <cp:revision>15</cp:revision>
  <dcterms:created xsi:type="dcterms:W3CDTF">2018-06-05T13:29:57Z</dcterms:created>
  <dcterms:modified xsi:type="dcterms:W3CDTF">2018-06-19T10:18:11Z</dcterms:modified>
</cp:coreProperties>
</file>