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2E69-5E0C-DDCB-3CD1-02A54AB3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F7AF-005B-16ED-8250-A272C57BD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79C5-2231-6CDB-3DC5-19B8964B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B9F9-9D54-8C55-C7D7-756CDAA6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956C-0EF5-5035-C199-6E5001E9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2B6C-930F-F8D1-91DA-0D1B131A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F855-8596-86B4-65E4-BDF89CD07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EE76-5F54-2141-85CD-03EA3724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4535-6247-E22C-6CEE-687A8A61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CFC3-69E2-A93B-1ED7-C8623A8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964AF-DFF9-01AD-0D89-E38CCBC6C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7D699-C97D-E045-2297-C1F1F883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D250-6A72-CE29-F7F3-55724773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081C-8F7D-7A7D-73CC-411AA65A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81E8-1908-02F9-F6D5-B86B899E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A39-EC5F-15AF-58E0-093A85F5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482F-FFE9-AEB0-5FD5-E148BCB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78F6-D0BD-4186-E41A-423456CC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096D-AA9D-AAAC-2B73-E6D71062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D0B4-6A3A-A15C-06B6-FC8EEA8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DE79-55EE-C290-9AD0-0AA49CB4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B6AF-FE5B-6C52-7593-6515B778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0AE7-816F-200E-FE26-B1238808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B51-3D66-D5E1-CAF3-FDBA18FE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B6E3-FE13-3267-6DBA-6FD4B91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7BD-C185-B0E5-CA4F-97E3E5EF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7555-B663-92DA-64BD-9C576641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DE570-8674-5490-ABBE-8BCA0C87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AEAE-2919-9CC4-0825-8EE9A112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6CF8-0246-C9D2-6A3C-CA50A49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8050-C6A8-6EAB-BA6E-99F133A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8117-E44F-F3A5-9D4F-35877875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6A74-612D-C011-83EC-83563567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4E02-DDAA-B408-ACF5-4ED933B1F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F8C58-B0F8-4473-28AD-7910A52B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F1792-6DF0-0590-C882-D75898D83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F56FF-6CB7-F4E4-CF5E-9858B63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B0B4-5878-DBDA-B006-4AEE1C9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7815A-DCAA-E565-067F-673370FE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2605-7B58-82D3-95D5-400FF41F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52F65-F5E8-1F93-1C57-6DB7E422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07DC-6522-23C2-F23D-43EEAAC2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74A80-B8F8-B560-57F9-B8388714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145C-1E88-A7FD-3CF4-68EFE1E2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5F21B-C15C-4B99-EA33-A13F4A49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1F1E-BD91-6BEF-7972-66846DE9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51EB-E076-D0C6-0A47-612F84DA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11B1-817F-7F6B-52B5-99AE284C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C45AB-110D-F789-00F3-0C06467A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D9BC1-7266-89B7-7671-A05AA481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1097-4B15-4588-E459-7E35BC67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67328-1138-A0CF-491E-CEE6D41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97A8-9009-097E-767A-BC82B50D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3811C-70A2-70F3-B014-53CE6E5F4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B042-A35F-4FF6-AC1A-E4A8F18C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BC14-6401-EEAA-E32A-BC32FE62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790E-B8F0-27E5-7087-8F1E54D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F48D-DD86-8A3B-A22B-00CD1FDD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28C03-4A41-B63D-C733-B341E550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CD703-2101-6E71-BA5C-3D166CA2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C1EC-8233-FDF4-1BCF-1378F694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A0AC-2426-481F-A858-5B0C099A6D6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5FBF-DDEE-E9F2-721B-185B14D5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8EA9-77E9-E535-8783-FF68ABE2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1F82-6418-4A6C-9E78-AE2AB672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89A1-0CD7-787C-C5C6-91AB90C7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617"/>
            <a:ext cx="9144000" cy="148821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TP02</a:t>
            </a:r>
            <a:b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C19CB-5004-D939-14BA-E9CC1F53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318"/>
            <a:ext cx="9144000" cy="1655762"/>
          </a:xfrm>
        </p:spPr>
        <p:txBody>
          <a:bodyPr/>
          <a:lstStyle/>
          <a:p>
            <a:r>
              <a:rPr lang="en-US" dirty="0"/>
              <a:t>Lecturer : Mr. HOK Tin</a:t>
            </a:r>
          </a:p>
          <a:p>
            <a:r>
              <a:rPr lang="en-US" dirty="0"/>
              <a:t>Student : KOEM Tola</a:t>
            </a:r>
          </a:p>
          <a:p>
            <a:r>
              <a:rPr lang="en-US" dirty="0"/>
              <a:t>ID : e20190444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9BAEA-75AB-ADA2-4456-3CEBE06B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241863"/>
            <a:ext cx="6886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91AF1-2B62-305C-94E0-FFBDE3449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9" y="964734"/>
            <a:ext cx="10851542" cy="589326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783A7D-3998-87A8-A1E5-58481FF2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7" y="503339"/>
            <a:ext cx="10515600" cy="4575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Exercise01</a:t>
            </a:r>
          </a:p>
        </p:txBody>
      </p:sp>
    </p:spTree>
    <p:extLst>
      <p:ext uri="{BB962C8B-B14F-4D97-AF65-F5344CB8AC3E}">
        <p14:creationId xmlns:p14="http://schemas.microsoft.com/office/powerpoint/2010/main" val="26746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8A3E-0799-F2DA-1D84-0F9E8977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7" y="503339"/>
            <a:ext cx="10515600" cy="4575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Exercise02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C029A-CE2F-C555-AED1-FAF123853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" y="1038374"/>
            <a:ext cx="10922466" cy="5819626"/>
          </a:xfrm>
        </p:spPr>
      </p:pic>
    </p:spTree>
    <p:extLst>
      <p:ext uri="{BB962C8B-B14F-4D97-AF65-F5344CB8AC3E}">
        <p14:creationId xmlns:p14="http://schemas.microsoft.com/office/powerpoint/2010/main" val="293240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4A137-E1B4-0410-4E2B-5D01EA075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2" y="1132514"/>
            <a:ext cx="10819815" cy="572548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C0D6A5-7707-E5CF-F9AF-606E43B5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7" y="503339"/>
            <a:ext cx="10515600" cy="4575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Exercise03</a:t>
            </a:r>
          </a:p>
        </p:txBody>
      </p:sp>
    </p:spTree>
    <p:extLst>
      <p:ext uri="{BB962C8B-B14F-4D97-AF65-F5344CB8AC3E}">
        <p14:creationId xmlns:p14="http://schemas.microsoft.com/office/powerpoint/2010/main" val="22430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A6A9F-4F51-07EF-CD72-DDBEDF1D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1129078"/>
            <a:ext cx="10737908" cy="573845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B5294E-861C-2743-FEEB-58F19B40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7" y="503339"/>
            <a:ext cx="10515600" cy="4575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Exercise04</a:t>
            </a:r>
          </a:p>
        </p:txBody>
      </p:sp>
    </p:spTree>
    <p:extLst>
      <p:ext uri="{BB962C8B-B14F-4D97-AF65-F5344CB8AC3E}">
        <p14:creationId xmlns:p14="http://schemas.microsoft.com/office/powerpoint/2010/main" val="20074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67236-A26E-0C5F-25BB-F66F61E9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1" y="1048625"/>
            <a:ext cx="10892578" cy="5809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FF0B05-46A3-7EF1-6164-1B0E0F48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7" y="503339"/>
            <a:ext cx="10515600" cy="4575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Exercise06</a:t>
            </a:r>
          </a:p>
        </p:txBody>
      </p:sp>
    </p:spTree>
    <p:extLst>
      <p:ext uri="{BB962C8B-B14F-4D97-AF65-F5344CB8AC3E}">
        <p14:creationId xmlns:p14="http://schemas.microsoft.com/office/powerpoint/2010/main" val="223672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Semibold</vt:lpstr>
      <vt:lpstr>Office Theme</vt:lpstr>
      <vt:lpstr>TP02 Internet Programming</vt:lpstr>
      <vt:lpstr>Exercise01</vt:lpstr>
      <vt:lpstr>Exercise02</vt:lpstr>
      <vt:lpstr>Exercise03</vt:lpstr>
      <vt:lpstr>Exercise04</vt:lpstr>
      <vt:lpstr>Exercise06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TP02 Internet Programming</dc:title>
  <dc:creator>KOEM TOLA</dc:creator>
  <cp:lastModifiedBy>KOEM TOLA</cp:lastModifiedBy>
  <cp:revision>1</cp:revision>
  <dcterms:created xsi:type="dcterms:W3CDTF">2023-01-20T16:15:35Z</dcterms:created>
  <dcterms:modified xsi:type="dcterms:W3CDTF">2023-01-20T16:15:42Z</dcterms:modified>
</cp:coreProperties>
</file>