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054F8-A3CF-445E-91B8-CB110415588C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10EB-F224-4C3E-B8D9-5F868A9F69B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054F8-A3CF-445E-91B8-CB110415588C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10EB-F224-4C3E-B8D9-5F868A9F69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054F8-A3CF-445E-91B8-CB110415588C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10EB-F224-4C3E-B8D9-5F868A9F69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054F8-A3CF-445E-91B8-CB110415588C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10EB-F224-4C3E-B8D9-5F868A9F69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054F8-A3CF-445E-91B8-CB110415588C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10EB-F224-4C3E-B8D9-5F868A9F69B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054F8-A3CF-445E-91B8-CB110415588C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10EB-F224-4C3E-B8D9-5F868A9F69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054F8-A3CF-445E-91B8-CB110415588C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10EB-F224-4C3E-B8D9-5F868A9F69BB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054F8-A3CF-445E-91B8-CB110415588C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10EB-F224-4C3E-B8D9-5F868A9F69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054F8-A3CF-445E-91B8-CB110415588C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10EB-F224-4C3E-B8D9-5F868A9F69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054F8-A3CF-445E-91B8-CB110415588C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10EB-F224-4C3E-B8D9-5F868A9F69B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054F8-A3CF-445E-91B8-CB110415588C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10EB-F224-4C3E-B8D9-5F868A9F69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AD054F8-A3CF-445E-91B8-CB110415588C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26510EB-F224-4C3E-B8D9-5F868A9F69B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848600" cy="1927225"/>
          </a:xfrm>
        </p:spPr>
        <p:txBody>
          <a:bodyPr/>
          <a:lstStyle/>
          <a:p>
            <a:r>
              <a:rPr lang="en-US" dirty="0" smtClean="0"/>
              <a:t>Ranger Hale </a:t>
            </a:r>
            <a:r>
              <a:rPr lang="en-US" dirty="0" err="1" smtClean="0"/>
              <a:t>Prez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2971800"/>
            <a:ext cx="4013200" cy="428625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Members:</a:t>
            </a:r>
          </a:p>
          <a:p>
            <a:r>
              <a:rPr lang="en-US" dirty="0" smtClean="0"/>
              <a:t>Brian R. Chris B. Jacob J. </a:t>
            </a:r>
            <a:r>
              <a:rPr lang="en-US" dirty="0" err="1" smtClean="0"/>
              <a:t>Koen</a:t>
            </a:r>
            <a:r>
              <a:rPr lang="en-US" dirty="0" smtClean="0"/>
              <a:t> M. Dylan W. Kyle H.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4267200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My thoughts :O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00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Talking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I want to talk about Ranger Hale???</a:t>
            </a:r>
          </a:p>
          <a:p>
            <a:r>
              <a:rPr lang="en-US" dirty="0" smtClean="0"/>
              <a:t>The LORE! Once up on a time, Ranger Hale </a:t>
            </a:r>
            <a:r>
              <a:rPr lang="en-US" dirty="0" smtClean="0"/>
              <a:t>from planet </a:t>
            </a:r>
            <a:r>
              <a:rPr lang="en-US" smtClean="0"/>
              <a:t>Texas </a:t>
            </a:r>
            <a:r>
              <a:rPr lang="en-US" smtClean="0"/>
              <a:t>chased </a:t>
            </a:r>
            <a:r>
              <a:rPr lang="en-US" dirty="0" smtClean="0"/>
              <a:t>his rival to a solar system of 4 planets</a:t>
            </a:r>
          </a:p>
          <a:p>
            <a:r>
              <a:rPr lang="en-US" dirty="0" smtClean="0"/>
              <a:t>Weapons are awesome too, especially lightning PEW </a:t>
            </a:r>
            <a:r>
              <a:rPr lang="en-US" dirty="0" err="1" smtClean="0"/>
              <a:t>PEW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886200"/>
            <a:ext cx="1835042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8766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Mon-Stars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got rock monsters, fire monsters, *not stupid robot things, water monsters, and bees :p</a:t>
            </a:r>
          </a:p>
          <a:p>
            <a:r>
              <a:rPr lang="en-US" dirty="0" smtClean="0"/>
              <a:t>All sorts of stuff</a:t>
            </a:r>
          </a:p>
          <a:p>
            <a:r>
              <a:rPr lang="en-US" dirty="0" smtClean="0"/>
              <a:t>Different bosses for each level, special rival at the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909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Beginning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was chaos. As in, we were constantly changing stuff</a:t>
            </a:r>
          </a:p>
          <a:p>
            <a:r>
              <a:rPr lang="en-US" dirty="0" smtClean="0"/>
              <a:t>Took many man hours, designing and drawing sprites, then animating them</a:t>
            </a:r>
          </a:p>
          <a:p>
            <a:r>
              <a:rPr lang="en-US" dirty="0" smtClean="0"/>
              <a:t>Its in SPACE~!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765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of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space ship is about to blow up, so you have to chose one of 4 worlds</a:t>
            </a:r>
          </a:p>
          <a:p>
            <a:r>
              <a:rPr lang="en-US" dirty="0" smtClean="0"/>
              <a:t>Our game centers around the beginning choice for the players</a:t>
            </a:r>
          </a:p>
          <a:p>
            <a:r>
              <a:rPr lang="en-US" dirty="0" smtClean="0"/>
              <a:t>You choose one of 4 equally (ROCK LVL IS DA BEST) cool planet/moons to fly to from your dying space ship</a:t>
            </a:r>
          </a:p>
          <a:p>
            <a:r>
              <a:rPr lang="en-US" dirty="0" smtClean="0"/>
              <a:t>Coincidentally each of the four planets Is Based On Each Of The Four Elements. How CONVENIENT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722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Replayable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8 easy and 8 hard levels for each planet, on your first planet you play the 8 easy then the boss, then the second you play the 8 hard, and the boss is harder too</a:t>
            </a:r>
          </a:p>
          <a:p>
            <a:r>
              <a:rPr lang="en-US" dirty="0" smtClean="0"/>
              <a:t>Endlessly </a:t>
            </a:r>
            <a:r>
              <a:rPr lang="en-US" dirty="0" err="1" smtClean="0"/>
              <a:t>replayable</a:t>
            </a:r>
            <a:r>
              <a:rPr lang="en-US" dirty="0" smtClean="0"/>
              <a:t>, Explore ALL </a:t>
            </a:r>
            <a:r>
              <a:rPr lang="en-US" smtClean="0"/>
              <a:t>the worlds!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612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67</TotalTime>
  <Words>260</Words>
  <Application>Microsoft Office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Clarity</vt:lpstr>
      <vt:lpstr>Ranger Hale Prez.</vt:lpstr>
      <vt:lpstr>Talking Points</vt:lpstr>
      <vt:lpstr>Mon-Stars</vt:lpstr>
      <vt:lpstr>IN The Beginning</vt:lpstr>
      <vt:lpstr>Start of game</vt:lpstr>
      <vt:lpstr>Replayable</vt:lpstr>
    </vt:vector>
  </TitlesOfParts>
  <Company>RISD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Ranger Hale Prez.</dc:title>
  <dc:creator>Windows User</dc:creator>
  <cp:lastModifiedBy>Windows User</cp:lastModifiedBy>
  <cp:revision>9</cp:revision>
  <dcterms:created xsi:type="dcterms:W3CDTF">2014-05-28T21:19:06Z</dcterms:created>
  <dcterms:modified xsi:type="dcterms:W3CDTF">2014-05-29T23:50:05Z</dcterms:modified>
</cp:coreProperties>
</file>